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259" r:id="rId4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83"/>
    <p:restoredTop sz="94705"/>
  </p:normalViewPr>
  <p:slideViewPr>
    <p:cSldViewPr snapToGrid="0">
      <p:cViewPr varScale="1">
        <p:scale>
          <a:sx n="21" d="100"/>
          <a:sy n="21" d="100"/>
        </p:scale>
        <p:origin x="5096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ço Reservado para Texto 7">
            <a:extLst>
              <a:ext uri="{FF2B5EF4-FFF2-40B4-BE49-F238E27FC236}">
                <a16:creationId xmlns:a16="http://schemas.microsoft.com/office/drawing/2014/main" id="{A7B3E685-62D2-955C-20F4-D204498D920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28800" y="5730240"/>
            <a:ext cx="28834080" cy="3048000"/>
          </a:xfrm>
        </p:spPr>
        <p:txBody>
          <a:bodyPr>
            <a:noAutofit/>
          </a:bodyPr>
          <a:lstStyle>
            <a:lvl1pPr marL="0" indent="0" algn="ctr">
              <a:buNone/>
              <a:defRPr lang="pt-BR" sz="11500" b="1" i="0" smtClean="0">
                <a:effectLst/>
                <a:latin typeface="Arial" panose="020B0604020202020204" pitchFamily="34" charset="0"/>
                <a:ea typeface="Red Hat Display" panose="02010303040201060303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 noProof="1"/>
              <a:t>Insert the title of the abstract here</a:t>
            </a:r>
          </a:p>
        </p:txBody>
      </p:sp>
      <p:sp>
        <p:nvSpPr>
          <p:cNvPr id="17" name="Espaço Reservado para Texto 16">
            <a:extLst>
              <a:ext uri="{FF2B5EF4-FFF2-40B4-BE49-F238E27FC236}">
                <a16:creationId xmlns:a16="http://schemas.microsoft.com/office/drawing/2014/main" id="{BFEE3D16-BA33-17A9-219A-74E5B0E656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28800" y="8778240"/>
            <a:ext cx="28834080" cy="2085975"/>
          </a:xfrm>
        </p:spPr>
        <p:txBody>
          <a:bodyPr>
            <a:noAutofit/>
          </a:bodyPr>
          <a:lstStyle>
            <a:lvl1pPr marL="0" indent="0" algn="ctr">
              <a:buNone/>
              <a:defRPr sz="6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19951" indent="0" algn="ctr">
              <a:buNone/>
              <a:defRPr sz="54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239902" indent="0" algn="ctr">
              <a:buNone/>
              <a:defRPr sz="44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4859853" indent="0" algn="ctr">
              <a:buNone/>
              <a:defRPr sz="4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6479804" indent="0" algn="ctr">
              <a:buNone/>
              <a:defRPr sz="4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 noProof="1"/>
              <a:t>Insert authors' names here</a:t>
            </a:r>
          </a:p>
        </p:txBody>
      </p:sp>
      <p:sp>
        <p:nvSpPr>
          <p:cNvPr id="19" name="Espaço Reservado para Texto 18">
            <a:extLst>
              <a:ext uri="{FF2B5EF4-FFF2-40B4-BE49-F238E27FC236}">
                <a16:creationId xmlns:a16="http://schemas.microsoft.com/office/drawing/2014/main" id="{B0BAE152-4F31-ACFD-C5FB-C2CFE061042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28800" y="11667745"/>
            <a:ext cx="13789152" cy="29906975"/>
          </a:xfrm>
        </p:spPr>
        <p:txBody>
          <a:bodyPr>
            <a:normAutofit/>
          </a:bodyPr>
          <a:lstStyle>
            <a:lvl1pPr marL="0" indent="0" algn="just">
              <a:buNone/>
              <a:defRPr sz="6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19951" indent="0" algn="just">
              <a:buNone/>
              <a:defRPr sz="4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239902" indent="0" algn="just">
              <a:buNone/>
              <a:defRPr sz="4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4859853" indent="0" algn="just">
              <a:buNone/>
              <a:defRPr sz="36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6479804" indent="0" algn="just">
              <a:buNone/>
              <a:defRPr sz="36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 noProof="1"/>
              <a:t>Insert content here</a:t>
            </a:r>
          </a:p>
        </p:txBody>
      </p:sp>
      <p:sp>
        <p:nvSpPr>
          <p:cNvPr id="20" name="Espaço Reservado para Texto 18">
            <a:extLst>
              <a:ext uri="{FF2B5EF4-FFF2-40B4-BE49-F238E27FC236}">
                <a16:creationId xmlns:a16="http://schemas.microsoft.com/office/drawing/2014/main" id="{F6813351-ABFF-298C-E9B4-A99CD590535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040098" y="11667744"/>
            <a:ext cx="13622781" cy="29906975"/>
          </a:xfrm>
        </p:spPr>
        <p:txBody>
          <a:bodyPr>
            <a:normAutofit/>
          </a:bodyPr>
          <a:lstStyle>
            <a:lvl1pPr marL="0" indent="0" algn="just">
              <a:buNone/>
              <a:defRPr sz="6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19951" indent="0" algn="just">
              <a:buNone/>
              <a:defRPr sz="4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239902" indent="0" algn="just">
              <a:buNone/>
              <a:defRPr sz="4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4859853" indent="0" algn="just">
              <a:buNone/>
              <a:defRPr sz="36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6479804" indent="0" algn="just">
              <a:buNone/>
              <a:defRPr sz="36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 noProof="1"/>
              <a:t>Insert content here</a:t>
            </a:r>
          </a:p>
        </p:txBody>
      </p:sp>
    </p:spTree>
    <p:extLst>
      <p:ext uri="{BB962C8B-B14F-4D97-AF65-F5344CB8AC3E}">
        <p14:creationId xmlns:p14="http://schemas.microsoft.com/office/powerpoint/2010/main" val="3681226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18">
            <a:extLst>
              <a:ext uri="{FF2B5EF4-FFF2-40B4-BE49-F238E27FC236}">
                <a16:creationId xmlns:a16="http://schemas.microsoft.com/office/drawing/2014/main" id="{82E70148-D5A7-F9B8-AF9C-4243B2442C0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28800" y="11338560"/>
            <a:ext cx="28834080" cy="30114240"/>
          </a:xfrm>
        </p:spPr>
        <p:txBody>
          <a:bodyPr>
            <a:normAutofit/>
          </a:bodyPr>
          <a:lstStyle>
            <a:lvl1pPr marL="0" indent="0" algn="just">
              <a:buNone/>
              <a:defRPr sz="6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19951" indent="0" algn="just">
              <a:buNone/>
              <a:defRPr sz="4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239902" indent="0" algn="just">
              <a:buNone/>
              <a:defRPr sz="4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4859853" indent="0" algn="just">
              <a:buNone/>
              <a:defRPr sz="36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6479804" indent="0" algn="just">
              <a:buNone/>
              <a:defRPr sz="36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 noProof="1"/>
              <a:t>Insert content here</a:t>
            </a:r>
          </a:p>
        </p:txBody>
      </p:sp>
      <p:sp>
        <p:nvSpPr>
          <p:cNvPr id="4" name="Espaço Reservado para Texto 7">
            <a:extLst>
              <a:ext uri="{FF2B5EF4-FFF2-40B4-BE49-F238E27FC236}">
                <a16:creationId xmlns:a16="http://schemas.microsoft.com/office/drawing/2014/main" id="{51E6584F-D574-3DE2-5404-D266A25852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28800" y="5730240"/>
            <a:ext cx="28834080" cy="3048000"/>
          </a:xfrm>
        </p:spPr>
        <p:txBody>
          <a:bodyPr>
            <a:noAutofit/>
          </a:bodyPr>
          <a:lstStyle>
            <a:lvl1pPr marL="0" indent="0" algn="ctr">
              <a:buNone/>
              <a:defRPr lang="pt-BR" sz="11500" b="1" i="0" smtClean="0">
                <a:effectLst/>
                <a:latin typeface="Arial" panose="020B0604020202020204" pitchFamily="34" charset="0"/>
                <a:ea typeface="Red Hat Display" panose="02010303040201060303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 noProof="1"/>
              <a:t>Insert the title of the abstract here</a:t>
            </a:r>
          </a:p>
        </p:txBody>
      </p:sp>
      <p:sp>
        <p:nvSpPr>
          <p:cNvPr id="5" name="Espaço Reservado para Texto 16">
            <a:extLst>
              <a:ext uri="{FF2B5EF4-FFF2-40B4-BE49-F238E27FC236}">
                <a16:creationId xmlns:a16="http://schemas.microsoft.com/office/drawing/2014/main" id="{14E8EC60-B3A0-64A6-7BB6-452A5BB9F28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28800" y="8778240"/>
            <a:ext cx="28834080" cy="2085975"/>
          </a:xfrm>
        </p:spPr>
        <p:txBody>
          <a:bodyPr>
            <a:noAutofit/>
          </a:bodyPr>
          <a:lstStyle>
            <a:lvl1pPr marL="0" indent="0" algn="ctr">
              <a:buNone/>
              <a:defRPr sz="6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19951" indent="0" algn="ctr">
              <a:buNone/>
              <a:defRPr sz="54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239902" indent="0" algn="ctr">
              <a:buNone/>
              <a:defRPr sz="44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4859853" indent="0" algn="ctr">
              <a:buNone/>
              <a:defRPr sz="4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6479804" indent="0" algn="ctr">
              <a:buNone/>
              <a:defRPr sz="4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 noProof="1"/>
              <a:t>Insert authors' names here</a:t>
            </a:r>
          </a:p>
        </p:txBody>
      </p:sp>
    </p:spTree>
    <p:extLst>
      <p:ext uri="{BB962C8B-B14F-4D97-AF65-F5344CB8AC3E}">
        <p14:creationId xmlns:p14="http://schemas.microsoft.com/office/powerpoint/2010/main" val="2574671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18B90AB-2B55-9B3C-77E9-7BC8B2A287C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28800" y="11338560"/>
            <a:ext cx="28834080" cy="29992320"/>
          </a:xfrm>
        </p:spPr>
        <p:txBody>
          <a:bodyPr/>
          <a:lstStyle>
            <a:lvl1pPr marL="0" indent="0">
              <a:buNone/>
              <a:defRPr sz="72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 noProof="1"/>
              <a:t>Insert content here</a:t>
            </a:r>
          </a:p>
        </p:txBody>
      </p:sp>
      <p:sp>
        <p:nvSpPr>
          <p:cNvPr id="2" name="Espaço Reservado para Texto 7">
            <a:extLst>
              <a:ext uri="{FF2B5EF4-FFF2-40B4-BE49-F238E27FC236}">
                <a16:creationId xmlns:a16="http://schemas.microsoft.com/office/drawing/2014/main" id="{E2AA2150-322C-50F2-9408-FED90DFB6CA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28800" y="5730240"/>
            <a:ext cx="28834080" cy="3048000"/>
          </a:xfrm>
        </p:spPr>
        <p:txBody>
          <a:bodyPr>
            <a:noAutofit/>
          </a:bodyPr>
          <a:lstStyle>
            <a:lvl1pPr marL="0" indent="0" algn="ctr">
              <a:buNone/>
              <a:defRPr lang="pt-BR" sz="11500" b="1" i="0" smtClean="0">
                <a:effectLst/>
                <a:latin typeface="Arial" panose="020B0604020202020204" pitchFamily="34" charset="0"/>
                <a:ea typeface="Red Hat Display" panose="02010303040201060303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 noProof="1"/>
              <a:t>Insert the title of the abstract here</a:t>
            </a:r>
          </a:p>
        </p:txBody>
      </p:sp>
      <p:sp>
        <p:nvSpPr>
          <p:cNvPr id="4" name="Espaço Reservado para Texto 16">
            <a:extLst>
              <a:ext uri="{FF2B5EF4-FFF2-40B4-BE49-F238E27FC236}">
                <a16:creationId xmlns:a16="http://schemas.microsoft.com/office/drawing/2014/main" id="{1555B24D-B607-D60A-F014-42E7DED06EC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28800" y="8778240"/>
            <a:ext cx="28834080" cy="2085975"/>
          </a:xfrm>
        </p:spPr>
        <p:txBody>
          <a:bodyPr>
            <a:noAutofit/>
          </a:bodyPr>
          <a:lstStyle>
            <a:lvl1pPr marL="0" indent="0" algn="ctr">
              <a:buNone/>
              <a:defRPr sz="6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19951" indent="0" algn="ctr">
              <a:buNone/>
              <a:defRPr sz="54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239902" indent="0" algn="ctr">
              <a:buNone/>
              <a:defRPr sz="44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4859853" indent="0" algn="ctr">
              <a:buNone/>
              <a:defRPr sz="4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6479804" indent="0" algn="ctr">
              <a:buNone/>
              <a:defRPr sz="4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 noProof="1"/>
              <a:t>Insert authors' names here</a:t>
            </a:r>
          </a:p>
        </p:txBody>
      </p:sp>
    </p:spTree>
    <p:extLst>
      <p:ext uri="{BB962C8B-B14F-4D97-AF65-F5344CB8AC3E}">
        <p14:creationId xmlns:p14="http://schemas.microsoft.com/office/powerpoint/2010/main" val="1310813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82CCF0-B57A-1647-8737-FD9112B7CD48}" type="datetimeFigureOut">
              <a:rPr lang="pt-PT" smtClean="0"/>
              <a:t>18/08/25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2F20F3-BDFC-3942-BD7B-209CC8AEF20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06111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230BCED3-E037-8C3B-126C-A8CD7A09CBF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DBA9A7C4-8840-B072-150F-1B4FBF32A0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1" name="Espaço Reservado para Texto 10">
            <a:extLst>
              <a:ext uri="{FF2B5EF4-FFF2-40B4-BE49-F238E27FC236}">
                <a16:creationId xmlns:a16="http://schemas.microsoft.com/office/drawing/2014/main" id="{8B40C59B-9C1F-4F61-1BBE-DEDC017FF5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13" name="Espaço Reservado para Texto 12">
            <a:extLst>
              <a:ext uri="{FF2B5EF4-FFF2-40B4-BE49-F238E27FC236}">
                <a16:creationId xmlns:a16="http://schemas.microsoft.com/office/drawing/2014/main" id="{FAD8A575-8B34-FEAE-8071-B03CF097FE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19615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EFADB112-616D-02EC-59B3-F03A5289B5A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213B9D0-B0AC-EF78-32A3-67B3DEE317A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E9BEB459-21FF-263D-E498-122186295E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0295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FC896DF-CEAE-265F-FE39-015F6302BD80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4B652F0-2E6A-D68E-096B-75488F70CF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DC2394C1-280F-4EF2-D84E-8F7ABC7564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94926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</TotalTime>
  <Words>0</Words>
  <Application>Microsoft Macintosh PowerPoint</Application>
  <PresentationFormat>Personalizar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Rachel Leite</dc:creator>
  <cp:lastModifiedBy>Rachel Leite</cp:lastModifiedBy>
  <cp:revision>3</cp:revision>
  <dcterms:created xsi:type="dcterms:W3CDTF">2025-08-13T20:26:11Z</dcterms:created>
  <dcterms:modified xsi:type="dcterms:W3CDTF">2025-08-18T19:04:48Z</dcterms:modified>
</cp:coreProperties>
</file>