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206400" cx="2948462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3827">
          <p15:clr>
            <a:srgbClr val="A4A3A4"/>
          </p15:clr>
        </p15:guide>
        <p15:guide id="2" pos="10192">
          <p15:clr>
            <a:srgbClr val="A4A3A4"/>
          </p15:clr>
        </p15:guide>
        <p15:guide id="3" orient="horz" pos="16133">
          <p15:clr>
            <a:srgbClr val="A4A3A4"/>
          </p15:clr>
        </p15:guide>
        <p15:guide id="4" pos="9287">
          <p15:clr>
            <a:srgbClr val="A4A3A4"/>
          </p15:clr>
        </p15:guide>
      </p15:sldGuideLst>
    </p:ext>
    <p:ext uri="GoogleSlidesCustomDataVersion2">
      <go:slidesCustomData xmlns:go="http://customooxmlschemas.google.com/" r:id="rId7" roundtripDataSignature="AMtx7mg2+MNGPbCIVQGKRo2ZLLm3UAaR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3827" orient="horz"/>
        <p:guide pos="10192"/>
        <p:guide pos="16133" orient="horz"/>
        <p:guide pos="9287"/>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2441575" y="685800"/>
            <a:ext cx="19748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1pPr>
            <a:lvl2pPr indent="-228600" lvl="1" marL="9144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5699"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5699"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5699"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5699"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2441575" y="685800"/>
            <a:ext cx="19748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0" i="0" lang="pt-B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2211353" y="15907185"/>
            <a:ext cx="25061942" cy="10976182"/>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3"/>
          <p:cNvSpPr txBox="1"/>
          <p:nvPr>
            <p:ph idx="1" type="subTitle"/>
          </p:nvPr>
        </p:nvSpPr>
        <p:spPr>
          <a:xfrm>
            <a:off x="4422696" y="29016956"/>
            <a:ext cx="20639247" cy="13086080"/>
          </a:xfrm>
          <a:prstGeom prst="rect">
            <a:avLst/>
          </a:prstGeom>
          <a:noFill/>
          <a:ln>
            <a:noFill/>
          </a:ln>
        </p:spPr>
        <p:txBody>
          <a:bodyPr anchorCtr="0" anchor="t" bIns="216050" lIns="432100" spcFirstLastPara="1" rIns="432100" wrap="square" tIns="216050">
            <a:noAutofit/>
          </a:bodyPr>
          <a:lstStyle>
            <a:lvl1pPr lvl="0" algn="ctr">
              <a:lnSpc>
                <a:spcPct val="100000"/>
              </a:lnSpc>
              <a:spcBef>
                <a:spcPts val="3016"/>
              </a:spcBef>
              <a:spcAft>
                <a:spcPts val="0"/>
              </a:spcAft>
              <a:buClr>
                <a:srgbClr val="888888"/>
              </a:buClr>
              <a:buSzPts val="15081"/>
              <a:buNone/>
              <a:defRPr>
                <a:solidFill>
                  <a:srgbClr val="888888"/>
                </a:solidFill>
              </a:defRPr>
            </a:lvl1pPr>
            <a:lvl2pPr lvl="1" algn="ctr">
              <a:lnSpc>
                <a:spcPct val="100000"/>
              </a:lnSpc>
              <a:spcBef>
                <a:spcPts val="2617"/>
              </a:spcBef>
              <a:spcAft>
                <a:spcPts val="0"/>
              </a:spcAft>
              <a:buClr>
                <a:srgbClr val="888888"/>
              </a:buClr>
              <a:buSzPts val="13084"/>
              <a:buNone/>
              <a:defRPr>
                <a:solidFill>
                  <a:srgbClr val="888888"/>
                </a:solidFill>
              </a:defRPr>
            </a:lvl2pPr>
            <a:lvl3pPr lvl="2" algn="ctr">
              <a:lnSpc>
                <a:spcPct val="100000"/>
              </a:lnSpc>
              <a:spcBef>
                <a:spcPts val="2237"/>
              </a:spcBef>
              <a:spcAft>
                <a:spcPts val="0"/>
              </a:spcAft>
              <a:buClr>
                <a:srgbClr val="888888"/>
              </a:buClr>
              <a:buSzPts val="11186"/>
              <a:buNone/>
              <a:defRPr>
                <a:solidFill>
                  <a:srgbClr val="888888"/>
                </a:solidFill>
              </a:defRPr>
            </a:lvl3pPr>
            <a:lvl4pPr lvl="3" algn="ctr">
              <a:lnSpc>
                <a:spcPct val="100000"/>
              </a:lnSpc>
              <a:spcBef>
                <a:spcPts val="1858"/>
              </a:spcBef>
              <a:spcAft>
                <a:spcPts val="0"/>
              </a:spcAft>
              <a:buClr>
                <a:srgbClr val="888888"/>
              </a:buClr>
              <a:buSzPts val="9289"/>
              <a:buNone/>
              <a:defRPr>
                <a:solidFill>
                  <a:srgbClr val="888888"/>
                </a:solidFill>
              </a:defRPr>
            </a:lvl4pPr>
            <a:lvl5pPr lvl="4" algn="ctr">
              <a:lnSpc>
                <a:spcPct val="100000"/>
              </a:lnSpc>
              <a:spcBef>
                <a:spcPts val="1858"/>
              </a:spcBef>
              <a:spcAft>
                <a:spcPts val="0"/>
              </a:spcAft>
              <a:buClr>
                <a:srgbClr val="888888"/>
              </a:buClr>
              <a:buSzPts val="9289"/>
              <a:buNone/>
              <a:defRPr>
                <a:solidFill>
                  <a:srgbClr val="888888"/>
                </a:solidFill>
              </a:defRPr>
            </a:lvl5pPr>
            <a:lvl6pPr lvl="5" algn="ctr">
              <a:lnSpc>
                <a:spcPct val="100000"/>
              </a:lnSpc>
              <a:spcBef>
                <a:spcPts val="1878"/>
              </a:spcBef>
              <a:spcAft>
                <a:spcPts val="0"/>
              </a:spcAft>
              <a:buClr>
                <a:srgbClr val="888888"/>
              </a:buClr>
              <a:buSzPts val="9389"/>
              <a:buNone/>
              <a:defRPr>
                <a:solidFill>
                  <a:srgbClr val="888888"/>
                </a:solidFill>
              </a:defRPr>
            </a:lvl6pPr>
            <a:lvl7pPr lvl="6" algn="ctr">
              <a:lnSpc>
                <a:spcPct val="100000"/>
              </a:lnSpc>
              <a:spcBef>
                <a:spcPts val="1878"/>
              </a:spcBef>
              <a:spcAft>
                <a:spcPts val="0"/>
              </a:spcAft>
              <a:buClr>
                <a:srgbClr val="888888"/>
              </a:buClr>
              <a:buSzPts val="9389"/>
              <a:buNone/>
              <a:defRPr>
                <a:solidFill>
                  <a:srgbClr val="888888"/>
                </a:solidFill>
              </a:defRPr>
            </a:lvl7pPr>
            <a:lvl8pPr lvl="7" algn="ctr">
              <a:lnSpc>
                <a:spcPct val="100000"/>
              </a:lnSpc>
              <a:spcBef>
                <a:spcPts val="1878"/>
              </a:spcBef>
              <a:spcAft>
                <a:spcPts val="0"/>
              </a:spcAft>
              <a:buClr>
                <a:srgbClr val="888888"/>
              </a:buClr>
              <a:buSzPts val="9389"/>
              <a:buNone/>
              <a:defRPr>
                <a:solidFill>
                  <a:srgbClr val="888888"/>
                </a:solidFill>
              </a:defRPr>
            </a:lvl8pPr>
            <a:lvl9pPr lvl="8" algn="ctr">
              <a:lnSpc>
                <a:spcPct val="100000"/>
              </a:lnSpc>
              <a:spcBef>
                <a:spcPts val="1878"/>
              </a:spcBef>
              <a:spcAft>
                <a:spcPts val="0"/>
              </a:spcAft>
              <a:buClr>
                <a:srgbClr val="888888"/>
              </a:buClr>
              <a:buSzPts val="9389"/>
              <a:buNone/>
              <a:defRPr>
                <a:solidFill>
                  <a:srgbClr val="888888"/>
                </a:solidFill>
              </a:defRPr>
            </a:lvl9pPr>
          </a:lstStyle>
          <a:p/>
        </p:txBody>
      </p:sp>
      <p:sp>
        <p:nvSpPr>
          <p:cNvPr id="18" name="Google Shape;18;p3"/>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4"/>
          <p:cNvSpPr txBox="1"/>
          <p:nvPr>
            <p:ph idx="1" type="body"/>
          </p:nvPr>
        </p:nvSpPr>
        <p:spPr>
          <a:xfrm>
            <a:off x="1474811" y="11947413"/>
            <a:ext cx="26535016" cy="33795172"/>
          </a:xfrm>
          <a:prstGeom prst="rect">
            <a:avLst/>
          </a:prstGeom>
          <a:noFill/>
          <a:ln>
            <a:noFill/>
          </a:ln>
        </p:spPr>
        <p:txBody>
          <a:bodyPr anchorCtr="0" anchor="t" bIns="216050" lIns="432100" spcFirstLastPara="1" rIns="432100" wrap="square" tIns="21605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2329086" y="32904856"/>
            <a:ext cx="25061942" cy="10170159"/>
          </a:xfrm>
          <a:prstGeom prst="rect">
            <a:avLst/>
          </a:prstGeom>
          <a:noFill/>
          <a:ln>
            <a:noFill/>
          </a:ln>
        </p:spPr>
        <p:txBody>
          <a:bodyPr anchorCtr="0" anchor="t" bIns="216050" lIns="432100" spcFirstLastPara="1" rIns="432100" wrap="square" tIns="216050">
            <a:noAutofit/>
          </a:bodyPr>
          <a:lstStyle>
            <a:lvl1pPr lvl="0" algn="l">
              <a:lnSpc>
                <a:spcPct val="100000"/>
              </a:lnSpc>
              <a:spcBef>
                <a:spcPts val="0"/>
              </a:spcBef>
              <a:spcAft>
                <a:spcPts val="0"/>
              </a:spcAft>
              <a:buSzPts val="1400"/>
              <a:buNone/>
              <a:defRPr b="1" sz="18876"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5"/>
          <p:cNvSpPr txBox="1"/>
          <p:nvPr>
            <p:ph idx="1" type="body"/>
          </p:nvPr>
        </p:nvSpPr>
        <p:spPr>
          <a:xfrm>
            <a:off x="2329086" y="21703462"/>
            <a:ext cx="25061942" cy="11201395"/>
          </a:xfrm>
          <a:prstGeom prst="rect">
            <a:avLst/>
          </a:prstGeom>
          <a:noFill/>
          <a:ln>
            <a:noFill/>
          </a:ln>
        </p:spPr>
        <p:txBody>
          <a:bodyPr anchorCtr="0" anchor="b" bIns="216050" lIns="432100" spcFirstLastPara="1" rIns="432100" wrap="square" tIns="216050">
            <a:noAutofit/>
          </a:bodyPr>
          <a:lstStyle>
            <a:lvl1pPr indent="-228600" lvl="0" marL="457200" algn="l">
              <a:lnSpc>
                <a:spcPct val="100000"/>
              </a:lnSpc>
              <a:spcBef>
                <a:spcPts val="1878"/>
              </a:spcBef>
              <a:spcAft>
                <a:spcPts val="0"/>
              </a:spcAft>
              <a:buClr>
                <a:srgbClr val="888888"/>
              </a:buClr>
              <a:buSzPts val="9389"/>
              <a:buNone/>
              <a:defRPr sz="9389">
                <a:solidFill>
                  <a:srgbClr val="888888"/>
                </a:solidFill>
              </a:defRPr>
            </a:lvl1pPr>
            <a:lvl2pPr indent="-228600" lvl="1" marL="914400" algn="l">
              <a:lnSpc>
                <a:spcPct val="100000"/>
              </a:lnSpc>
              <a:spcBef>
                <a:spcPts val="1698"/>
              </a:spcBef>
              <a:spcAft>
                <a:spcPts val="0"/>
              </a:spcAft>
              <a:buClr>
                <a:srgbClr val="888888"/>
              </a:buClr>
              <a:buSzPts val="8490"/>
              <a:buNone/>
              <a:defRPr sz="8490">
                <a:solidFill>
                  <a:srgbClr val="888888"/>
                </a:solidFill>
              </a:defRPr>
            </a:lvl2pPr>
            <a:lvl3pPr indent="-228600" lvl="2" marL="1371600" algn="l">
              <a:lnSpc>
                <a:spcPct val="100000"/>
              </a:lnSpc>
              <a:spcBef>
                <a:spcPts val="1518"/>
              </a:spcBef>
              <a:spcAft>
                <a:spcPts val="0"/>
              </a:spcAft>
              <a:buClr>
                <a:srgbClr val="888888"/>
              </a:buClr>
              <a:buSzPts val="7590"/>
              <a:buNone/>
              <a:defRPr sz="7590">
                <a:solidFill>
                  <a:srgbClr val="888888"/>
                </a:solidFill>
              </a:defRPr>
            </a:lvl3pPr>
            <a:lvl4pPr indent="-228600" lvl="3" marL="1828800" algn="l">
              <a:lnSpc>
                <a:spcPct val="100000"/>
              </a:lnSpc>
              <a:spcBef>
                <a:spcPts val="1318"/>
              </a:spcBef>
              <a:spcAft>
                <a:spcPts val="0"/>
              </a:spcAft>
              <a:buClr>
                <a:srgbClr val="888888"/>
              </a:buClr>
              <a:buSzPts val="6591"/>
              <a:buNone/>
              <a:defRPr sz="6591">
                <a:solidFill>
                  <a:srgbClr val="888888"/>
                </a:solidFill>
              </a:defRPr>
            </a:lvl4pPr>
            <a:lvl5pPr indent="-228600" lvl="4" marL="2286000" algn="l">
              <a:lnSpc>
                <a:spcPct val="100000"/>
              </a:lnSpc>
              <a:spcBef>
                <a:spcPts val="1318"/>
              </a:spcBef>
              <a:spcAft>
                <a:spcPts val="0"/>
              </a:spcAft>
              <a:buClr>
                <a:srgbClr val="888888"/>
              </a:buClr>
              <a:buSzPts val="6591"/>
              <a:buNone/>
              <a:defRPr sz="6591">
                <a:solidFill>
                  <a:srgbClr val="888888"/>
                </a:solidFill>
              </a:defRPr>
            </a:lvl5pPr>
            <a:lvl6pPr indent="-228600" lvl="5" marL="2743200" algn="l">
              <a:lnSpc>
                <a:spcPct val="100000"/>
              </a:lnSpc>
              <a:spcBef>
                <a:spcPts val="1318"/>
              </a:spcBef>
              <a:spcAft>
                <a:spcPts val="0"/>
              </a:spcAft>
              <a:buClr>
                <a:srgbClr val="888888"/>
              </a:buClr>
              <a:buSzPts val="6591"/>
              <a:buNone/>
              <a:defRPr sz="6591">
                <a:solidFill>
                  <a:srgbClr val="888888"/>
                </a:solidFill>
              </a:defRPr>
            </a:lvl6pPr>
            <a:lvl7pPr indent="-228600" lvl="6" marL="3200400" algn="l">
              <a:lnSpc>
                <a:spcPct val="100000"/>
              </a:lnSpc>
              <a:spcBef>
                <a:spcPts val="1318"/>
              </a:spcBef>
              <a:spcAft>
                <a:spcPts val="0"/>
              </a:spcAft>
              <a:buClr>
                <a:srgbClr val="888888"/>
              </a:buClr>
              <a:buSzPts val="6591"/>
              <a:buNone/>
              <a:defRPr sz="6591">
                <a:solidFill>
                  <a:srgbClr val="888888"/>
                </a:solidFill>
              </a:defRPr>
            </a:lvl7pPr>
            <a:lvl8pPr indent="-228600" lvl="7" marL="3657600" algn="l">
              <a:lnSpc>
                <a:spcPct val="100000"/>
              </a:lnSpc>
              <a:spcBef>
                <a:spcPts val="1318"/>
              </a:spcBef>
              <a:spcAft>
                <a:spcPts val="0"/>
              </a:spcAft>
              <a:buClr>
                <a:srgbClr val="888888"/>
              </a:buClr>
              <a:buSzPts val="6591"/>
              <a:buNone/>
              <a:defRPr sz="6591">
                <a:solidFill>
                  <a:srgbClr val="888888"/>
                </a:solidFill>
              </a:defRPr>
            </a:lvl8pPr>
            <a:lvl9pPr indent="-228600" lvl="8" marL="4114800" algn="l">
              <a:lnSpc>
                <a:spcPct val="100000"/>
              </a:lnSpc>
              <a:spcBef>
                <a:spcPts val="1318"/>
              </a:spcBef>
              <a:spcAft>
                <a:spcPts val="0"/>
              </a:spcAft>
              <a:buClr>
                <a:srgbClr val="888888"/>
              </a:buClr>
              <a:buSzPts val="6591"/>
              <a:buNone/>
              <a:defRPr sz="6591">
                <a:solidFill>
                  <a:srgbClr val="888888"/>
                </a:solidFill>
              </a:defRPr>
            </a:lvl9pPr>
          </a:lstStyle>
          <a:p/>
        </p:txBody>
      </p:sp>
      <p:sp>
        <p:nvSpPr>
          <p:cNvPr id="30" name="Google Shape;30;p5"/>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6"/>
          <p:cNvSpPr txBox="1"/>
          <p:nvPr>
            <p:ph idx="1" type="body"/>
          </p:nvPr>
        </p:nvSpPr>
        <p:spPr>
          <a:xfrm>
            <a:off x="5226368" y="56457433"/>
            <a:ext cx="46771028" cy="159676246"/>
          </a:xfrm>
          <a:prstGeom prst="rect">
            <a:avLst/>
          </a:prstGeom>
          <a:noFill/>
          <a:ln>
            <a:noFill/>
          </a:ln>
        </p:spPr>
        <p:txBody>
          <a:bodyPr anchorCtr="0" anchor="t" bIns="216050" lIns="432100" spcFirstLastPara="1" rIns="432100" wrap="square" tIns="216050">
            <a:noAutofit/>
          </a:bodyPr>
          <a:lstStyle>
            <a:lvl1pPr indent="-1065784" lvl="0" marL="457200" algn="l">
              <a:lnSpc>
                <a:spcPct val="100000"/>
              </a:lnSpc>
              <a:spcBef>
                <a:spcPts val="2637"/>
              </a:spcBef>
              <a:spcAft>
                <a:spcPts val="0"/>
              </a:spcAft>
              <a:buClr>
                <a:schemeClr val="dk1"/>
              </a:buClr>
              <a:buSzPts val="13184"/>
              <a:buChar char="•"/>
              <a:defRPr sz="13184"/>
            </a:lvl1pPr>
            <a:lvl2pPr indent="-945261" lvl="1" marL="914400" algn="l">
              <a:lnSpc>
                <a:spcPct val="100000"/>
              </a:lnSpc>
              <a:spcBef>
                <a:spcPts val="2257"/>
              </a:spcBef>
              <a:spcAft>
                <a:spcPts val="0"/>
              </a:spcAft>
              <a:buClr>
                <a:schemeClr val="dk1"/>
              </a:buClr>
              <a:buSzPts val="11286"/>
              <a:buChar char="–"/>
              <a:defRPr sz="11286"/>
            </a:lvl2pPr>
            <a:lvl3pPr indent="-824801" lvl="2" marL="1371600" algn="l">
              <a:lnSpc>
                <a:spcPct val="100000"/>
              </a:lnSpc>
              <a:spcBef>
                <a:spcPts val="1878"/>
              </a:spcBef>
              <a:spcAft>
                <a:spcPts val="0"/>
              </a:spcAft>
              <a:buClr>
                <a:schemeClr val="dk1"/>
              </a:buClr>
              <a:buSzPts val="9389"/>
              <a:buChar char="•"/>
              <a:defRPr sz="9389"/>
            </a:lvl3pPr>
            <a:lvl4pPr indent="-767714" lvl="3" marL="1828800" algn="l">
              <a:lnSpc>
                <a:spcPct val="100000"/>
              </a:lnSpc>
              <a:spcBef>
                <a:spcPts val="1698"/>
              </a:spcBef>
              <a:spcAft>
                <a:spcPts val="0"/>
              </a:spcAft>
              <a:buClr>
                <a:schemeClr val="dk1"/>
              </a:buClr>
              <a:buSzPts val="8490"/>
              <a:buChar char="–"/>
              <a:defRPr sz="8490"/>
            </a:lvl4pPr>
            <a:lvl5pPr indent="-767714" lvl="4" marL="2286000" algn="l">
              <a:lnSpc>
                <a:spcPct val="100000"/>
              </a:lnSpc>
              <a:spcBef>
                <a:spcPts val="1698"/>
              </a:spcBef>
              <a:spcAft>
                <a:spcPts val="0"/>
              </a:spcAft>
              <a:buClr>
                <a:schemeClr val="dk1"/>
              </a:buClr>
              <a:buSzPts val="8490"/>
              <a:buChar char="»"/>
              <a:defRPr sz="8490"/>
            </a:lvl5pPr>
            <a:lvl6pPr indent="-767714" lvl="5" marL="2743200" algn="l">
              <a:lnSpc>
                <a:spcPct val="100000"/>
              </a:lnSpc>
              <a:spcBef>
                <a:spcPts val="1698"/>
              </a:spcBef>
              <a:spcAft>
                <a:spcPts val="0"/>
              </a:spcAft>
              <a:buClr>
                <a:schemeClr val="dk1"/>
              </a:buClr>
              <a:buSzPts val="8490"/>
              <a:buChar char="•"/>
              <a:defRPr sz="8490"/>
            </a:lvl6pPr>
            <a:lvl7pPr indent="-767714" lvl="6" marL="3200400" algn="l">
              <a:lnSpc>
                <a:spcPct val="100000"/>
              </a:lnSpc>
              <a:spcBef>
                <a:spcPts val="1698"/>
              </a:spcBef>
              <a:spcAft>
                <a:spcPts val="0"/>
              </a:spcAft>
              <a:buClr>
                <a:schemeClr val="dk1"/>
              </a:buClr>
              <a:buSzPts val="8490"/>
              <a:buChar char="•"/>
              <a:defRPr sz="8490"/>
            </a:lvl7pPr>
            <a:lvl8pPr indent="-767714" lvl="7" marL="3657600" algn="l">
              <a:lnSpc>
                <a:spcPct val="100000"/>
              </a:lnSpc>
              <a:spcBef>
                <a:spcPts val="1698"/>
              </a:spcBef>
              <a:spcAft>
                <a:spcPts val="0"/>
              </a:spcAft>
              <a:buClr>
                <a:schemeClr val="dk1"/>
              </a:buClr>
              <a:buSzPts val="8490"/>
              <a:buChar char="•"/>
              <a:defRPr sz="8490"/>
            </a:lvl8pPr>
            <a:lvl9pPr indent="-767715" lvl="8" marL="4114800" algn="l">
              <a:lnSpc>
                <a:spcPct val="100000"/>
              </a:lnSpc>
              <a:spcBef>
                <a:spcPts val="1698"/>
              </a:spcBef>
              <a:spcAft>
                <a:spcPts val="0"/>
              </a:spcAft>
              <a:buClr>
                <a:schemeClr val="dk1"/>
              </a:buClr>
              <a:buSzPts val="8490"/>
              <a:buChar char="•"/>
              <a:defRPr sz="8490"/>
            </a:lvl9pPr>
          </a:lstStyle>
          <a:p/>
        </p:txBody>
      </p:sp>
      <p:sp>
        <p:nvSpPr>
          <p:cNvPr id="36" name="Google Shape;36;p6"/>
          <p:cNvSpPr txBox="1"/>
          <p:nvPr>
            <p:ph idx="2" type="body"/>
          </p:nvPr>
        </p:nvSpPr>
        <p:spPr>
          <a:xfrm>
            <a:off x="52488803" y="56457433"/>
            <a:ext cx="46771034" cy="159676246"/>
          </a:xfrm>
          <a:prstGeom prst="rect">
            <a:avLst/>
          </a:prstGeom>
          <a:noFill/>
          <a:ln>
            <a:noFill/>
          </a:ln>
        </p:spPr>
        <p:txBody>
          <a:bodyPr anchorCtr="0" anchor="t" bIns="216050" lIns="432100" spcFirstLastPara="1" rIns="432100" wrap="square" tIns="216050">
            <a:noAutofit/>
          </a:bodyPr>
          <a:lstStyle>
            <a:lvl1pPr indent="-1065784" lvl="0" marL="457200" algn="l">
              <a:lnSpc>
                <a:spcPct val="100000"/>
              </a:lnSpc>
              <a:spcBef>
                <a:spcPts val="2637"/>
              </a:spcBef>
              <a:spcAft>
                <a:spcPts val="0"/>
              </a:spcAft>
              <a:buClr>
                <a:schemeClr val="dk1"/>
              </a:buClr>
              <a:buSzPts val="13184"/>
              <a:buChar char="•"/>
              <a:defRPr sz="13184"/>
            </a:lvl1pPr>
            <a:lvl2pPr indent="-945261" lvl="1" marL="914400" algn="l">
              <a:lnSpc>
                <a:spcPct val="100000"/>
              </a:lnSpc>
              <a:spcBef>
                <a:spcPts val="2257"/>
              </a:spcBef>
              <a:spcAft>
                <a:spcPts val="0"/>
              </a:spcAft>
              <a:buClr>
                <a:schemeClr val="dk1"/>
              </a:buClr>
              <a:buSzPts val="11286"/>
              <a:buChar char="–"/>
              <a:defRPr sz="11286"/>
            </a:lvl2pPr>
            <a:lvl3pPr indent="-824801" lvl="2" marL="1371600" algn="l">
              <a:lnSpc>
                <a:spcPct val="100000"/>
              </a:lnSpc>
              <a:spcBef>
                <a:spcPts val="1878"/>
              </a:spcBef>
              <a:spcAft>
                <a:spcPts val="0"/>
              </a:spcAft>
              <a:buClr>
                <a:schemeClr val="dk1"/>
              </a:buClr>
              <a:buSzPts val="9389"/>
              <a:buChar char="•"/>
              <a:defRPr sz="9389"/>
            </a:lvl3pPr>
            <a:lvl4pPr indent="-767714" lvl="3" marL="1828800" algn="l">
              <a:lnSpc>
                <a:spcPct val="100000"/>
              </a:lnSpc>
              <a:spcBef>
                <a:spcPts val="1698"/>
              </a:spcBef>
              <a:spcAft>
                <a:spcPts val="0"/>
              </a:spcAft>
              <a:buClr>
                <a:schemeClr val="dk1"/>
              </a:buClr>
              <a:buSzPts val="8490"/>
              <a:buChar char="–"/>
              <a:defRPr sz="8490"/>
            </a:lvl4pPr>
            <a:lvl5pPr indent="-767714" lvl="4" marL="2286000" algn="l">
              <a:lnSpc>
                <a:spcPct val="100000"/>
              </a:lnSpc>
              <a:spcBef>
                <a:spcPts val="1698"/>
              </a:spcBef>
              <a:spcAft>
                <a:spcPts val="0"/>
              </a:spcAft>
              <a:buClr>
                <a:schemeClr val="dk1"/>
              </a:buClr>
              <a:buSzPts val="8490"/>
              <a:buChar char="»"/>
              <a:defRPr sz="8490"/>
            </a:lvl5pPr>
            <a:lvl6pPr indent="-767714" lvl="5" marL="2743200" algn="l">
              <a:lnSpc>
                <a:spcPct val="100000"/>
              </a:lnSpc>
              <a:spcBef>
                <a:spcPts val="1698"/>
              </a:spcBef>
              <a:spcAft>
                <a:spcPts val="0"/>
              </a:spcAft>
              <a:buClr>
                <a:schemeClr val="dk1"/>
              </a:buClr>
              <a:buSzPts val="8490"/>
              <a:buChar char="•"/>
              <a:defRPr sz="8490"/>
            </a:lvl6pPr>
            <a:lvl7pPr indent="-767714" lvl="6" marL="3200400" algn="l">
              <a:lnSpc>
                <a:spcPct val="100000"/>
              </a:lnSpc>
              <a:spcBef>
                <a:spcPts val="1698"/>
              </a:spcBef>
              <a:spcAft>
                <a:spcPts val="0"/>
              </a:spcAft>
              <a:buClr>
                <a:schemeClr val="dk1"/>
              </a:buClr>
              <a:buSzPts val="8490"/>
              <a:buChar char="•"/>
              <a:defRPr sz="8490"/>
            </a:lvl7pPr>
            <a:lvl8pPr indent="-767714" lvl="7" marL="3657600" algn="l">
              <a:lnSpc>
                <a:spcPct val="100000"/>
              </a:lnSpc>
              <a:spcBef>
                <a:spcPts val="1698"/>
              </a:spcBef>
              <a:spcAft>
                <a:spcPts val="0"/>
              </a:spcAft>
              <a:buClr>
                <a:schemeClr val="dk1"/>
              </a:buClr>
              <a:buSzPts val="8490"/>
              <a:buChar char="•"/>
              <a:defRPr sz="8490"/>
            </a:lvl8pPr>
            <a:lvl9pPr indent="-767715" lvl="8" marL="4114800" algn="l">
              <a:lnSpc>
                <a:spcPct val="100000"/>
              </a:lnSpc>
              <a:spcBef>
                <a:spcPts val="1698"/>
              </a:spcBef>
              <a:spcAft>
                <a:spcPts val="0"/>
              </a:spcAft>
              <a:buClr>
                <a:schemeClr val="dk1"/>
              </a:buClr>
              <a:buSzPts val="8490"/>
              <a:buChar char="•"/>
              <a:defRPr sz="8490"/>
            </a:lvl9pPr>
          </a:lstStyle>
          <a:p/>
        </p:txBody>
      </p:sp>
      <p:sp>
        <p:nvSpPr>
          <p:cNvPr id="37" name="Google Shape;37;p6"/>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1474232" y="2050628"/>
            <a:ext cx="26536175"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7"/>
          <p:cNvSpPr txBox="1"/>
          <p:nvPr>
            <p:ph idx="1" type="body"/>
          </p:nvPr>
        </p:nvSpPr>
        <p:spPr>
          <a:xfrm>
            <a:off x="1474232" y="11462176"/>
            <a:ext cx="13027504" cy="4776895"/>
          </a:xfrm>
          <a:prstGeom prst="rect">
            <a:avLst/>
          </a:prstGeom>
          <a:noFill/>
          <a:ln>
            <a:noFill/>
          </a:ln>
        </p:spPr>
        <p:txBody>
          <a:bodyPr anchorCtr="0" anchor="b" bIns="216050" lIns="432100" spcFirstLastPara="1" rIns="432100" wrap="square" tIns="216050">
            <a:noAutofit/>
          </a:bodyPr>
          <a:lstStyle>
            <a:lvl1pPr indent="-228600" lvl="0" marL="457200" algn="l">
              <a:lnSpc>
                <a:spcPct val="100000"/>
              </a:lnSpc>
              <a:spcBef>
                <a:spcPts val="2257"/>
              </a:spcBef>
              <a:spcAft>
                <a:spcPts val="0"/>
              </a:spcAft>
              <a:buClr>
                <a:schemeClr val="dk1"/>
              </a:buClr>
              <a:buSzPts val="11286"/>
              <a:buNone/>
              <a:defRPr b="1" sz="11286"/>
            </a:lvl1pPr>
            <a:lvl2pPr indent="-228600" lvl="1" marL="914400" algn="l">
              <a:lnSpc>
                <a:spcPct val="100000"/>
              </a:lnSpc>
              <a:spcBef>
                <a:spcPts val="1878"/>
              </a:spcBef>
              <a:spcAft>
                <a:spcPts val="0"/>
              </a:spcAft>
              <a:buClr>
                <a:schemeClr val="dk1"/>
              </a:buClr>
              <a:buSzPts val="9389"/>
              <a:buNone/>
              <a:defRPr b="1" sz="9389"/>
            </a:lvl2pPr>
            <a:lvl3pPr indent="-228600" lvl="2" marL="1371600" algn="l">
              <a:lnSpc>
                <a:spcPct val="100000"/>
              </a:lnSpc>
              <a:spcBef>
                <a:spcPts val="1698"/>
              </a:spcBef>
              <a:spcAft>
                <a:spcPts val="0"/>
              </a:spcAft>
              <a:buClr>
                <a:schemeClr val="dk1"/>
              </a:buClr>
              <a:buSzPts val="8490"/>
              <a:buNone/>
              <a:defRPr b="1" sz="8490"/>
            </a:lvl3pPr>
            <a:lvl4pPr indent="-228600" lvl="3" marL="1828800" algn="l">
              <a:lnSpc>
                <a:spcPct val="100000"/>
              </a:lnSpc>
              <a:spcBef>
                <a:spcPts val="1518"/>
              </a:spcBef>
              <a:spcAft>
                <a:spcPts val="0"/>
              </a:spcAft>
              <a:buClr>
                <a:schemeClr val="dk1"/>
              </a:buClr>
              <a:buSzPts val="7590"/>
              <a:buNone/>
              <a:defRPr b="1" sz="7590"/>
            </a:lvl4pPr>
            <a:lvl5pPr indent="-228600" lvl="4" marL="2286000" algn="l">
              <a:lnSpc>
                <a:spcPct val="100000"/>
              </a:lnSpc>
              <a:spcBef>
                <a:spcPts val="1518"/>
              </a:spcBef>
              <a:spcAft>
                <a:spcPts val="0"/>
              </a:spcAft>
              <a:buClr>
                <a:schemeClr val="dk1"/>
              </a:buClr>
              <a:buSzPts val="7590"/>
              <a:buNone/>
              <a:defRPr b="1" sz="7590"/>
            </a:lvl5pPr>
            <a:lvl6pPr indent="-228600" lvl="5" marL="2743200" algn="l">
              <a:lnSpc>
                <a:spcPct val="100000"/>
              </a:lnSpc>
              <a:spcBef>
                <a:spcPts val="1518"/>
              </a:spcBef>
              <a:spcAft>
                <a:spcPts val="0"/>
              </a:spcAft>
              <a:buClr>
                <a:schemeClr val="dk1"/>
              </a:buClr>
              <a:buSzPts val="7590"/>
              <a:buNone/>
              <a:defRPr b="1" sz="7590"/>
            </a:lvl6pPr>
            <a:lvl7pPr indent="-228600" lvl="6" marL="3200400" algn="l">
              <a:lnSpc>
                <a:spcPct val="100000"/>
              </a:lnSpc>
              <a:spcBef>
                <a:spcPts val="1518"/>
              </a:spcBef>
              <a:spcAft>
                <a:spcPts val="0"/>
              </a:spcAft>
              <a:buClr>
                <a:schemeClr val="dk1"/>
              </a:buClr>
              <a:buSzPts val="7590"/>
              <a:buNone/>
              <a:defRPr b="1" sz="7590"/>
            </a:lvl7pPr>
            <a:lvl8pPr indent="-228600" lvl="7" marL="3657600" algn="l">
              <a:lnSpc>
                <a:spcPct val="100000"/>
              </a:lnSpc>
              <a:spcBef>
                <a:spcPts val="1518"/>
              </a:spcBef>
              <a:spcAft>
                <a:spcPts val="0"/>
              </a:spcAft>
              <a:buClr>
                <a:schemeClr val="dk1"/>
              </a:buClr>
              <a:buSzPts val="7590"/>
              <a:buNone/>
              <a:defRPr b="1" sz="7590"/>
            </a:lvl8pPr>
            <a:lvl9pPr indent="-228600" lvl="8" marL="4114800" algn="l">
              <a:lnSpc>
                <a:spcPct val="100000"/>
              </a:lnSpc>
              <a:spcBef>
                <a:spcPts val="1518"/>
              </a:spcBef>
              <a:spcAft>
                <a:spcPts val="0"/>
              </a:spcAft>
              <a:buClr>
                <a:schemeClr val="dk1"/>
              </a:buClr>
              <a:buSzPts val="7590"/>
              <a:buNone/>
              <a:defRPr b="1" sz="7590"/>
            </a:lvl9pPr>
          </a:lstStyle>
          <a:p/>
        </p:txBody>
      </p:sp>
      <p:sp>
        <p:nvSpPr>
          <p:cNvPr id="43" name="Google Shape;43;p7"/>
          <p:cNvSpPr txBox="1"/>
          <p:nvPr>
            <p:ph idx="2" type="body"/>
          </p:nvPr>
        </p:nvSpPr>
        <p:spPr>
          <a:xfrm>
            <a:off x="1474232" y="16239061"/>
            <a:ext cx="13027504" cy="29502950"/>
          </a:xfrm>
          <a:prstGeom prst="rect">
            <a:avLst/>
          </a:prstGeom>
          <a:noFill/>
          <a:ln>
            <a:noFill/>
          </a:ln>
        </p:spPr>
        <p:txBody>
          <a:bodyPr anchorCtr="0" anchor="t" bIns="216050" lIns="432100" spcFirstLastPara="1" rIns="432100" wrap="square" tIns="216050">
            <a:noAutofit/>
          </a:bodyPr>
          <a:lstStyle>
            <a:lvl1pPr indent="-945261" lvl="0" marL="457200" algn="l">
              <a:lnSpc>
                <a:spcPct val="100000"/>
              </a:lnSpc>
              <a:spcBef>
                <a:spcPts val="2257"/>
              </a:spcBef>
              <a:spcAft>
                <a:spcPts val="0"/>
              </a:spcAft>
              <a:buClr>
                <a:schemeClr val="dk1"/>
              </a:buClr>
              <a:buSzPts val="11286"/>
              <a:buChar char="•"/>
              <a:defRPr sz="11286"/>
            </a:lvl1pPr>
            <a:lvl2pPr indent="-824801" lvl="1" marL="914400" algn="l">
              <a:lnSpc>
                <a:spcPct val="100000"/>
              </a:lnSpc>
              <a:spcBef>
                <a:spcPts val="1878"/>
              </a:spcBef>
              <a:spcAft>
                <a:spcPts val="0"/>
              </a:spcAft>
              <a:buClr>
                <a:schemeClr val="dk1"/>
              </a:buClr>
              <a:buSzPts val="9389"/>
              <a:buChar char="–"/>
              <a:defRPr sz="9389"/>
            </a:lvl2pPr>
            <a:lvl3pPr indent="-767715" lvl="2" marL="1371600" algn="l">
              <a:lnSpc>
                <a:spcPct val="100000"/>
              </a:lnSpc>
              <a:spcBef>
                <a:spcPts val="1698"/>
              </a:spcBef>
              <a:spcAft>
                <a:spcPts val="0"/>
              </a:spcAft>
              <a:buClr>
                <a:schemeClr val="dk1"/>
              </a:buClr>
              <a:buSzPts val="8490"/>
              <a:buChar char="•"/>
              <a:defRPr sz="8490"/>
            </a:lvl3pPr>
            <a:lvl4pPr indent="-710564" lvl="3" marL="1828800" algn="l">
              <a:lnSpc>
                <a:spcPct val="100000"/>
              </a:lnSpc>
              <a:spcBef>
                <a:spcPts val="1518"/>
              </a:spcBef>
              <a:spcAft>
                <a:spcPts val="0"/>
              </a:spcAft>
              <a:buClr>
                <a:schemeClr val="dk1"/>
              </a:buClr>
              <a:buSzPts val="7590"/>
              <a:buChar char="–"/>
              <a:defRPr sz="7590"/>
            </a:lvl4pPr>
            <a:lvl5pPr indent="-710564" lvl="4" marL="2286000" algn="l">
              <a:lnSpc>
                <a:spcPct val="100000"/>
              </a:lnSpc>
              <a:spcBef>
                <a:spcPts val="1518"/>
              </a:spcBef>
              <a:spcAft>
                <a:spcPts val="0"/>
              </a:spcAft>
              <a:buClr>
                <a:schemeClr val="dk1"/>
              </a:buClr>
              <a:buSzPts val="7590"/>
              <a:buChar char="»"/>
              <a:defRPr sz="7590"/>
            </a:lvl5pPr>
            <a:lvl6pPr indent="-710564" lvl="5" marL="2743200" algn="l">
              <a:lnSpc>
                <a:spcPct val="100000"/>
              </a:lnSpc>
              <a:spcBef>
                <a:spcPts val="1518"/>
              </a:spcBef>
              <a:spcAft>
                <a:spcPts val="0"/>
              </a:spcAft>
              <a:buClr>
                <a:schemeClr val="dk1"/>
              </a:buClr>
              <a:buSzPts val="7590"/>
              <a:buChar char="•"/>
              <a:defRPr sz="7590"/>
            </a:lvl6pPr>
            <a:lvl7pPr indent="-710564" lvl="6" marL="3200400" algn="l">
              <a:lnSpc>
                <a:spcPct val="100000"/>
              </a:lnSpc>
              <a:spcBef>
                <a:spcPts val="1518"/>
              </a:spcBef>
              <a:spcAft>
                <a:spcPts val="0"/>
              </a:spcAft>
              <a:buClr>
                <a:schemeClr val="dk1"/>
              </a:buClr>
              <a:buSzPts val="7590"/>
              <a:buChar char="•"/>
              <a:defRPr sz="7590"/>
            </a:lvl7pPr>
            <a:lvl8pPr indent="-710564" lvl="7" marL="3657600" algn="l">
              <a:lnSpc>
                <a:spcPct val="100000"/>
              </a:lnSpc>
              <a:spcBef>
                <a:spcPts val="1518"/>
              </a:spcBef>
              <a:spcAft>
                <a:spcPts val="0"/>
              </a:spcAft>
              <a:buClr>
                <a:schemeClr val="dk1"/>
              </a:buClr>
              <a:buSzPts val="7590"/>
              <a:buChar char="•"/>
              <a:defRPr sz="7590"/>
            </a:lvl8pPr>
            <a:lvl9pPr indent="-710565" lvl="8" marL="4114800" algn="l">
              <a:lnSpc>
                <a:spcPct val="100000"/>
              </a:lnSpc>
              <a:spcBef>
                <a:spcPts val="1518"/>
              </a:spcBef>
              <a:spcAft>
                <a:spcPts val="0"/>
              </a:spcAft>
              <a:buClr>
                <a:schemeClr val="dk1"/>
              </a:buClr>
              <a:buSzPts val="7590"/>
              <a:buChar char="•"/>
              <a:defRPr sz="7590"/>
            </a:lvl9pPr>
          </a:lstStyle>
          <a:p/>
        </p:txBody>
      </p:sp>
      <p:sp>
        <p:nvSpPr>
          <p:cNvPr id="44" name="Google Shape;44;p7"/>
          <p:cNvSpPr txBox="1"/>
          <p:nvPr>
            <p:ph idx="3" type="body"/>
          </p:nvPr>
        </p:nvSpPr>
        <p:spPr>
          <a:xfrm>
            <a:off x="14977792" y="11462176"/>
            <a:ext cx="13032617" cy="4776895"/>
          </a:xfrm>
          <a:prstGeom prst="rect">
            <a:avLst/>
          </a:prstGeom>
          <a:noFill/>
          <a:ln>
            <a:noFill/>
          </a:ln>
        </p:spPr>
        <p:txBody>
          <a:bodyPr anchorCtr="0" anchor="b" bIns="216050" lIns="432100" spcFirstLastPara="1" rIns="432100" wrap="square" tIns="216050">
            <a:noAutofit/>
          </a:bodyPr>
          <a:lstStyle>
            <a:lvl1pPr indent="-228600" lvl="0" marL="457200" algn="l">
              <a:lnSpc>
                <a:spcPct val="100000"/>
              </a:lnSpc>
              <a:spcBef>
                <a:spcPts val="2257"/>
              </a:spcBef>
              <a:spcAft>
                <a:spcPts val="0"/>
              </a:spcAft>
              <a:buClr>
                <a:schemeClr val="dk1"/>
              </a:buClr>
              <a:buSzPts val="11286"/>
              <a:buNone/>
              <a:defRPr b="1" sz="11286"/>
            </a:lvl1pPr>
            <a:lvl2pPr indent="-228600" lvl="1" marL="914400" algn="l">
              <a:lnSpc>
                <a:spcPct val="100000"/>
              </a:lnSpc>
              <a:spcBef>
                <a:spcPts val="1878"/>
              </a:spcBef>
              <a:spcAft>
                <a:spcPts val="0"/>
              </a:spcAft>
              <a:buClr>
                <a:schemeClr val="dk1"/>
              </a:buClr>
              <a:buSzPts val="9389"/>
              <a:buNone/>
              <a:defRPr b="1" sz="9389"/>
            </a:lvl2pPr>
            <a:lvl3pPr indent="-228600" lvl="2" marL="1371600" algn="l">
              <a:lnSpc>
                <a:spcPct val="100000"/>
              </a:lnSpc>
              <a:spcBef>
                <a:spcPts val="1698"/>
              </a:spcBef>
              <a:spcAft>
                <a:spcPts val="0"/>
              </a:spcAft>
              <a:buClr>
                <a:schemeClr val="dk1"/>
              </a:buClr>
              <a:buSzPts val="8490"/>
              <a:buNone/>
              <a:defRPr b="1" sz="8490"/>
            </a:lvl3pPr>
            <a:lvl4pPr indent="-228600" lvl="3" marL="1828800" algn="l">
              <a:lnSpc>
                <a:spcPct val="100000"/>
              </a:lnSpc>
              <a:spcBef>
                <a:spcPts val="1518"/>
              </a:spcBef>
              <a:spcAft>
                <a:spcPts val="0"/>
              </a:spcAft>
              <a:buClr>
                <a:schemeClr val="dk1"/>
              </a:buClr>
              <a:buSzPts val="7590"/>
              <a:buNone/>
              <a:defRPr b="1" sz="7590"/>
            </a:lvl4pPr>
            <a:lvl5pPr indent="-228600" lvl="4" marL="2286000" algn="l">
              <a:lnSpc>
                <a:spcPct val="100000"/>
              </a:lnSpc>
              <a:spcBef>
                <a:spcPts val="1518"/>
              </a:spcBef>
              <a:spcAft>
                <a:spcPts val="0"/>
              </a:spcAft>
              <a:buClr>
                <a:schemeClr val="dk1"/>
              </a:buClr>
              <a:buSzPts val="7590"/>
              <a:buNone/>
              <a:defRPr b="1" sz="7590"/>
            </a:lvl5pPr>
            <a:lvl6pPr indent="-228600" lvl="5" marL="2743200" algn="l">
              <a:lnSpc>
                <a:spcPct val="100000"/>
              </a:lnSpc>
              <a:spcBef>
                <a:spcPts val="1518"/>
              </a:spcBef>
              <a:spcAft>
                <a:spcPts val="0"/>
              </a:spcAft>
              <a:buClr>
                <a:schemeClr val="dk1"/>
              </a:buClr>
              <a:buSzPts val="7590"/>
              <a:buNone/>
              <a:defRPr b="1" sz="7590"/>
            </a:lvl6pPr>
            <a:lvl7pPr indent="-228600" lvl="6" marL="3200400" algn="l">
              <a:lnSpc>
                <a:spcPct val="100000"/>
              </a:lnSpc>
              <a:spcBef>
                <a:spcPts val="1518"/>
              </a:spcBef>
              <a:spcAft>
                <a:spcPts val="0"/>
              </a:spcAft>
              <a:buClr>
                <a:schemeClr val="dk1"/>
              </a:buClr>
              <a:buSzPts val="7590"/>
              <a:buNone/>
              <a:defRPr b="1" sz="7590"/>
            </a:lvl7pPr>
            <a:lvl8pPr indent="-228600" lvl="7" marL="3657600" algn="l">
              <a:lnSpc>
                <a:spcPct val="100000"/>
              </a:lnSpc>
              <a:spcBef>
                <a:spcPts val="1518"/>
              </a:spcBef>
              <a:spcAft>
                <a:spcPts val="0"/>
              </a:spcAft>
              <a:buClr>
                <a:schemeClr val="dk1"/>
              </a:buClr>
              <a:buSzPts val="7590"/>
              <a:buNone/>
              <a:defRPr b="1" sz="7590"/>
            </a:lvl8pPr>
            <a:lvl9pPr indent="-228600" lvl="8" marL="4114800" algn="l">
              <a:lnSpc>
                <a:spcPct val="100000"/>
              </a:lnSpc>
              <a:spcBef>
                <a:spcPts val="1518"/>
              </a:spcBef>
              <a:spcAft>
                <a:spcPts val="0"/>
              </a:spcAft>
              <a:buClr>
                <a:schemeClr val="dk1"/>
              </a:buClr>
              <a:buSzPts val="7590"/>
              <a:buNone/>
              <a:defRPr b="1" sz="7590"/>
            </a:lvl9pPr>
          </a:lstStyle>
          <a:p/>
        </p:txBody>
      </p:sp>
      <p:sp>
        <p:nvSpPr>
          <p:cNvPr id="45" name="Google Shape;45;p7"/>
          <p:cNvSpPr txBox="1"/>
          <p:nvPr>
            <p:ph idx="4" type="body"/>
          </p:nvPr>
        </p:nvSpPr>
        <p:spPr>
          <a:xfrm>
            <a:off x="14977792" y="16239061"/>
            <a:ext cx="13032617" cy="29502950"/>
          </a:xfrm>
          <a:prstGeom prst="rect">
            <a:avLst/>
          </a:prstGeom>
          <a:noFill/>
          <a:ln>
            <a:noFill/>
          </a:ln>
        </p:spPr>
        <p:txBody>
          <a:bodyPr anchorCtr="0" anchor="t" bIns="216050" lIns="432100" spcFirstLastPara="1" rIns="432100" wrap="square" tIns="216050">
            <a:noAutofit/>
          </a:bodyPr>
          <a:lstStyle>
            <a:lvl1pPr indent="-945261" lvl="0" marL="457200" algn="l">
              <a:lnSpc>
                <a:spcPct val="100000"/>
              </a:lnSpc>
              <a:spcBef>
                <a:spcPts val="2257"/>
              </a:spcBef>
              <a:spcAft>
                <a:spcPts val="0"/>
              </a:spcAft>
              <a:buClr>
                <a:schemeClr val="dk1"/>
              </a:buClr>
              <a:buSzPts val="11286"/>
              <a:buChar char="•"/>
              <a:defRPr sz="11286"/>
            </a:lvl1pPr>
            <a:lvl2pPr indent="-824801" lvl="1" marL="914400" algn="l">
              <a:lnSpc>
                <a:spcPct val="100000"/>
              </a:lnSpc>
              <a:spcBef>
                <a:spcPts val="1878"/>
              </a:spcBef>
              <a:spcAft>
                <a:spcPts val="0"/>
              </a:spcAft>
              <a:buClr>
                <a:schemeClr val="dk1"/>
              </a:buClr>
              <a:buSzPts val="9389"/>
              <a:buChar char="–"/>
              <a:defRPr sz="9389"/>
            </a:lvl2pPr>
            <a:lvl3pPr indent="-767715" lvl="2" marL="1371600" algn="l">
              <a:lnSpc>
                <a:spcPct val="100000"/>
              </a:lnSpc>
              <a:spcBef>
                <a:spcPts val="1698"/>
              </a:spcBef>
              <a:spcAft>
                <a:spcPts val="0"/>
              </a:spcAft>
              <a:buClr>
                <a:schemeClr val="dk1"/>
              </a:buClr>
              <a:buSzPts val="8490"/>
              <a:buChar char="•"/>
              <a:defRPr sz="8490"/>
            </a:lvl3pPr>
            <a:lvl4pPr indent="-710564" lvl="3" marL="1828800" algn="l">
              <a:lnSpc>
                <a:spcPct val="100000"/>
              </a:lnSpc>
              <a:spcBef>
                <a:spcPts val="1518"/>
              </a:spcBef>
              <a:spcAft>
                <a:spcPts val="0"/>
              </a:spcAft>
              <a:buClr>
                <a:schemeClr val="dk1"/>
              </a:buClr>
              <a:buSzPts val="7590"/>
              <a:buChar char="–"/>
              <a:defRPr sz="7590"/>
            </a:lvl4pPr>
            <a:lvl5pPr indent="-710564" lvl="4" marL="2286000" algn="l">
              <a:lnSpc>
                <a:spcPct val="100000"/>
              </a:lnSpc>
              <a:spcBef>
                <a:spcPts val="1518"/>
              </a:spcBef>
              <a:spcAft>
                <a:spcPts val="0"/>
              </a:spcAft>
              <a:buClr>
                <a:schemeClr val="dk1"/>
              </a:buClr>
              <a:buSzPts val="7590"/>
              <a:buChar char="»"/>
              <a:defRPr sz="7590"/>
            </a:lvl5pPr>
            <a:lvl6pPr indent="-710564" lvl="5" marL="2743200" algn="l">
              <a:lnSpc>
                <a:spcPct val="100000"/>
              </a:lnSpc>
              <a:spcBef>
                <a:spcPts val="1518"/>
              </a:spcBef>
              <a:spcAft>
                <a:spcPts val="0"/>
              </a:spcAft>
              <a:buClr>
                <a:schemeClr val="dk1"/>
              </a:buClr>
              <a:buSzPts val="7590"/>
              <a:buChar char="•"/>
              <a:defRPr sz="7590"/>
            </a:lvl6pPr>
            <a:lvl7pPr indent="-710564" lvl="6" marL="3200400" algn="l">
              <a:lnSpc>
                <a:spcPct val="100000"/>
              </a:lnSpc>
              <a:spcBef>
                <a:spcPts val="1518"/>
              </a:spcBef>
              <a:spcAft>
                <a:spcPts val="0"/>
              </a:spcAft>
              <a:buClr>
                <a:schemeClr val="dk1"/>
              </a:buClr>
              <a:buSzPts val="7590"/>
              <a:buChar char="•"/>
              <a:defRPr sz="7590"/>
            </a:lvl7pPr>
            <a:lvl8pPr indent="-710564" lvl="7" marL="3657600" algn="l">
              <a:lnSpc>
                <a:spcPct val="100000"/>
              </a:lnSpc>
              <a:spcBef>
                <a:spcPts val="1518"/>
              </a:spcBef>
              <a:spcAft>
                <a:spcPts val="0"/>
              </a:spcAft>
              <a:buClr>
                <a:schemeClr val="dk1"/>
              </a:buClr>
              <a:buSzPts val="7590"/>
              <a:buChar char="•"/>
              <a:defRPr sz="7590"/>
            </a:lvl8pPr>
            <a:lvl9pPr indent="-710565" lvl="8" marL="4114800" algn="l">
              <a:lnSpc>
                <a:spcPct val="100000"/>
              </a:lnSpc>
              <a:spcBef>
                <a:spcPts val="1518"/>
              </a:spcBef>
              <a:spcAft>
                <a:spcPts val="0"/>
              </a:spcAft>
              <a:buClr>
                <a:schemeClr val="dk1"/>
              </a:buClr>
              <a:buSzPts val="7590"/>
              <a:buChar char="•"/>
              <a:defRPr sz="7590"/>
            </a:lvl9pPr>
          </a:lstStyle>
          <a:p/>
        </p:txBody>
      </p:sp>
      <p:sp>
        <p:nvSpPr>
          <p:cNvPr id="46" name="Google Shape;46;p7"/>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 name="Google Shape;51;p8"/>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54" name="Shape 54"/>
        <p:cNvGrpSpPr/>
        <p:nvPr/>
      </p:nvGrpSpPr>
      <p:grpSpPr>
        <a:xfrm>
          <a:off x="0" y="0"/>
          <a:ext cx="0" cy="0"/>
          <a:chOff x="0" y="0"/>
          <a:chExt cx="0" cy="0"/>
        </a:xfrm>
      </p:grpSpPr>
      <p:sp>
        <p:nvSpPr>
          <p:cNvPr id="55" name="Google Shape;55;p9"/>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1474240" y="2038779"/>
            <a:ext cx="9700242" cy="8676639"/>
          </a:xfrm>
          <a:prstGeom prst="rect">
            <a:avLst/>
          </a:prstGeom>
          <a:noFill/>
          <a:ln>
            <a:noFill/>
          </a:ln>
        </p:spPr>
        <p:txBody>
          <a:bodyPr anchorCtr="0" anchor="b" bIns="216050" lIns="432100" spcFirstLastPara="1" rIns="432100" wrap="square" tIns="216050">
            <a:noAutofit/>
          </a:bodyPr>
          <a:lstStyle>
            <a:lvl1pPr lvl="0" algn="l">
              <a:lnSpc>
                <a:spcPct val="100000"/>
              </a:lnSpc>
              <a:spcBef>
                <a:spcPts val="0"/>
              </a:spcBef>
              <a:spcAft>
                <a:spcPts val="0"/>
              </a:spcAft>
              <a:buSzPts val="1400"/>
              <a:buNone/>
              <a:defRPr b="1" sz="9389"/>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10"/>
          <p:cNvSpPr txBox="1"/>
          <p:nvPr>
            <p:ph idx="1" type="body"/>
          </p:nvPr>
        </p:nvSpPr>
        <p:spPr>
          <a:xfrm>
            <a:off x="11527679" y="2038783"/>
            <a:ext cx="16482730" cy="43703249"/>
          </a:xfrm>
          <a:prstGeom prst="rect">
            <a:avLst/>
          </a:prstGeom>
          <a:noFill/>
          <a:ln>
            <a:noFill/>
          </a:ln>
        </p:spPr>
        <p:txBody>
          <a:bodyPr anchorCtr="0" anchor="t" bIns="216050" lIns="432100" spcFirstLastPara="1" rIns="432100" wrap="square" tIns="216050">
            <a:noAutofit/>
          </a:bodyPr>
          <a:lstStyle>
            <a:lvl1pPr indent="-1192593" lvl="0" marL="457200" algn="l">
              <a:lnSpc>
                <a:spcPct val="100000"/>
              </a:lnSpc>
              <a:spcBef>
                <a:spcPts val="3036"/>
              </a:spcBef>
              <a:spcAft>
                <a:spcPts val="0"/>
              </a:spcAft>
              <a:buClr>
                <a:schemeClr val="dk1"/>
              </a:buClr>
              <a:buSzPts val="15181"/>
              <a:buChar char="•"/>
              <a:defRPr sz="15181"/>
            </a:lvl1pPr>
            <a:lvl2pPr indent="-1065784" lvl="1" marL="914400" algn="l">
              <a:lnSpc>
                <a:spcPct val="100000"/>
              </a:lnSpc>
              <a:spcBef>
                <a:spcPts val="2637"/>
              </a:spcBef>
              <a:spcAft>
                <a:spcPts val="0"/>
              </a:spcAft>
              <a:buClr>
                <a:schemeClr val="dk1"/>
              </a:buClr>
              <a:buSzPts val="13184"/>
              <a:buChar char="–"/>
              <a:defRPr sz="13184"/>
            </a:lvl2pPr>
            <a:lvl3pPr indent="-945261" lvl="2" marL="1371600" algn="l">
              <a:lnSpc>
                <a:spcPct val="100000"/>
              </a:lnSpc>
              <a:spcBef>
                <a:spcPts val="2257"/>
              </a:spcBef>
              <a:spcAft>
                <a:spcPts val="0"/>
              </a:spcAft>
              <a:buClr>
                <a:schemeClr val="dk1"/>
              </a:buClr>
              <a:buSzPts val="11286"/>
              <a:buChar char="•"/>
              <a:defRPr sz="11286"/>
            </a:lvl3pPr>
            <a:lvl4pPr indent="-824801" lvl="3" marL="1828800" algn="l">
              <a:lnSpc>
                <a:spcPct val="100000"/>
              </a:lnSpc>
              <a:spcBef>
                <a:spcPts val="1878"/>
              </a:spcBef>
              <a:spcAft>
                <a:spcPts val="0"/>
              </a:spcAft>
              <a:buClr>
                <a:schemeClr val="dk1"/>
              </a:buClr>
              <a:buSzPts val="9389"/>
              <a:buChar char="–"/>
              <a:defRPr sz="9389"/>
            </a:lvl4pPr>
            <a:lvl5pPr indent="-824801" lvl="4" marL="2286000" algn="l">
              <a:lnSpc>
                <a:spcPct val="100000"/>
              </a:lnSpc>
              <a:spcBef>
                <a:spcPts val="1878"/>
              </a:spcBef>
              <a:spcAft>
                <a:spcPts val="0"/>
              </a:spcAft>
              <a:buClr>
                <a:schemeClr val="dk1"/>
              </a:buClr>
              <a:buSzPts val="9389"/>
              <a:buChar char="»"/>
              <a:defRPr sz="9389"/>
            </a:lvl5pPr>
            <a:lvl6pPr indent="-824801" lvl="5" marL="2743200" algn="l">
              <a:lnSpc>
                <a:spcPct val="100000"/>
              </a:lnSpc>
              <a:spcBef>
                <a:spcPts val="1878"/>
              </a:spcBef>
              <a:spcAft>
                <a:spcPts val="0"/>
              </a:spcAft>
              <a:buClr>
                <a:schemeClr val="dk1"/>
              </a:buClr>
              <a:buSzPts val="9389"/>
              <a:buChar char="•"/>
              <a:defRPr sz="9389"/>
            </a:lvl6pPr>
            <a:lvl7pPr indent="-824801" lvl="6" marL="3200400" algn="l">
              <a:lnSpc>
                <a:spcPct val="100000"/>
              </a:lnSpc>
              <a:spcBef>
                <a:spcPts val="1878"/>
              </a:spcBef>
              <a:spcAft>
                <a:spcPts val="0"/>
              </a:spcAft>
              <a:buClr>
                <a:schemeClr val="dk1"/>
              </a:buClr>
              <a:buSzPts val="9389"/>
              <a:buChar char="•"/>
              <a:defRPr sz="9389"/>
            </a:lvl7pPr>
            <a:lvl8pPr indent="-824801" lvl="7" marL="3657600" algn="l">
              <a:lnSpc>
                <a:spcPct val="100000"/>
              </a:lnSpc>
              <a:spcBef>
                <a:spcPts val="1878"/>
              </a:spcBef>
              <a:spcAft>
                <a:spcPts val="0"/>
              </a:spcAft>
              <a:buClr>
                <a:schemeClr val="dk1"/>
              </a:buClr>
              <a:buSzPts val="9389"/>
              <a:buChar char="•"/>
              <a:defRPr sz="9389"/>
            </a:lvl8pPr>
            <a:lvl9pPr indent="-824801" lvl="8" marL="4114800" algn="l">
              <a:lnSpc>
                <a:spcPct val="100000"/>
              </a:lnSpc>
              <a:spcBef>
                <a:spcPts val="1878"/>
              </a:spcBef>
              <a:spcAft>
                <a:spcPts val="0"/>
              </a:spcAft>
              <a:buClr>
                <a:schemeClr val="dk1"/>
              </a:buClr>
              <a:buSzPts val="9389"/>
              <a:buChar char="•"/>
              <a:defRPr sz="9389"/>
            </a:lvl9pPr>
          </a:lstStyle>
          <a:p/>
        </p:txBody>
      </p:sp>
      <p:sp>
        <p:nvSpPr>
          <p:cNvPr id="61" name="Google Shape;61;p10"/>
          <p:cNvSpPr txBox="1"/>
          <p:nvPr>
            <p:ph idx="2" type="body"/>
          </p:nvPr>
        </p:nvSpPr>
        <p:spPr>
          <a:xfrm>
            <a:off x="1474240" y="10715428"/>
            <a:ext cx="9700242" cy="35026609"/>
          </a:xfrm>
          <a:prstGeom prst="rect">
            <a:avLst/>
          </a:prstGeom>
          <a:noFill/>
          <a:ln>
            <a:noFill/>
          </a:ln>
        </p:spPr>
        <p:txBody>
          <a:bodyPr anchorCtr="0" anchor="t" bIns="216050" lIns="432100" spcFirstLastPara="1" rIns="432100" wrap="square" tIns="216050">
            <a:noAutofit/>
          </a:bodyPr>
          <a:lstStyle>
            <a:lvl1pPr indent="-228600" lvl="0" marL="457200" algn="l">
              <a:lnSpc>
                <a:spcPct val="100000"/>
              </a:lnSpc>
              <a:spcBef>
                <a:spcPts val="1318"/>
              </a:spcBef>
              <a:spcAft>
                <a:spcPts val="0"/>
              </a:spcAft>
              <a:buClr>
                <a:schemeClr val="dk1"/>
              </a:buClr>
              <a:buSzPts val="6591"/>
              <a:buNone/>
              <a:defRPr sz="6591"/>
            </a:lvl1pPr>
            <a:lvl2pPr indent="-228600" lvl="1" marL="914400" algn="l">
              <a:lnSpc>
                <a:spcPct val="100000"/>
              </a:lnSpc>
              <a:spcBef>
                <a:spcPts val="1139"/>
              </a:spcBef>
              <a:spcAft>
                <a:spcPts val="0"/>
              </a:spcAft>
              <a:buClr>
                <a:schemeClr val="dk1"/>
              </a:buClr>
              <a:buSzPts val="5693"/>
              <a:buNone/>
              <a:defRPr sz="5693"/>
            </a:lvl2pPr>
            <a:lvl3pPr indent="-228600" lvl="2" marL="1371600" algn="l">
              <a:lnSpc>
                <a:spcPct val="100000"/>
              </a:lnSpc>
              <a:spcBef>
                <a:spcPts val="959"/>
              </a:spcBef>
              <a:spcAft>
                <a:spcPts val="0"/>
              </a:spcAft>
              <a:buClr>
                <a:schemeClr val="dk1"/>
              </a:buClr>
              <a:buSzPts val="4794"/>
              <a:buNone/>
              <a:defRPr sz="4794"/>
            </a:lvl3pPr>
            <a:lvl4pPr indent="-228600" lvl="3" marL="1828800" algn="l">
              <a:lnSpc>
                <a:spcPct val="100000"/>
              </a:lnSpc>
              <a:spcBef>
                <a:spcPts val="839"/>
              </a:spcBef>
              <a:spcAft>
                <a:spcPts val="0"/>
              </a:spcAft>
              <a:buClr>
                <a:schemeClr val="dk1"/>
              </a:buClr>
              <a:buSzPts val="4195"/>
              <a:buNone/>
              <a:defRPr sz="4195"/>
            </a:lvl4pPr>
            <a:lvl5pPr indent="-228600" lvl="4" marL="2286000" algn="l">
              <a:lnSpc>
                <a:spcPct val="100000"/>
              </a:lnSpc>
              <a:spcBef>
                <a:spcPts val="839"/>
              </a:spcBef>
              <a:spcAft>
                <a:spcPts val="0"/>
              </a:spcAft>
              <a:buClr>
                <a:schemeClr val="dk1"/>
              </a:buClr>
              <a:buSzPts val="4195"/>
              <a:buNone/>
              <a:defRPr sz="4195"/>
            </a:lvl5pPr>
            <a:lvl6pPr indent="-228600" lvl="5" marL="2743200" algn="l">
              <a:lnSpc>
                <a:spcPct val="100000"/>
              </a:lnSpc>
              <a:spcBef>
                <a:spcPts val="839"/>
              </a:spcBef>
              <a:spcAft>
                <a:spcPts val="0"/>
              </a:spcAft>
              <a:buClr>
                <a:schemeClr val="dk1"/>
              </a:buClr>
              <a:buSzPts val="4195"/>
              <a:buNone/>
              <a:defRPr sz="4195"/>
            </a:lvl6pPr>
            <a:lvl7pPr indent="-228600" lvl="6" marL="3200400" algn="l">
              <a:lnSpc>
                <a:spcPct val="100000"/>
              </a:lnSpc>
              <a:spcBef>
                <a:spcPts val="839"/>
              </a:spcBef>
              <a:spcAft>
                <a:spcPts val="0"/>
              </a:spcAft>
              <a:buClr>
                <a:schemeClr val="dk1"/>
              </a:buClr>
              <a:buSzPts val="4195"/>
              <a:buNone/>
              <a:defRPr sz="4195"/>
            </a:lvl7pPr>
            <a:lvl8pPr indent="-228600" lvl="7" marL="3657600" algn="l">
              <a:lnSpc>
                <a:spcPct val="100000"/>
              </a:lnSpc>
              <a:spcBef>
                <a:spcPts val="839"/>
              </a:spcBef>
              <a:spcAft>
                <a:spcPts val="0"/>
              </a:spcAft>
              <a:buClr>
                <a:schemeClr val="dk1"/>
              </a:buClr>
              <a:buSzPts val="4195"/>
              <a:buNone/>
              <a:defRPr sz="4195"/>
            </a:lvl8pPr>
            <a:lvl9pPr indent="-228600" lvl="8" marL="4114800" algn="l">
              <a:lnSpc>
                <a:spcPct val="100000"/>
              </a:lnSpc>
              <a:spcBef>
                <a:spcPts val="839"/>
              </a:spcBef>
              <a:spcAft>
                <a:spcPts val="0"/>
              </a:spcAft>
              <a:buClr>
                <a:schemeClr val="dk1"/>
              </a:buClr>
              <a:buSzPts val="4195"/>
              <a:buNone/>
              <a:defRPr sz="4195"/>
            </a:lvl9pPr>
          </a:lstStyle>
          <a:p/>
        </p:txBody>
      </p:sp>
      <p:sp>
        <p:nvSpPr>
          <p:cNvPr id="62" name="Google Shape;62;p10"/>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5779197" y="35844490"/>
            <a:ext cx="17690783" cy="4231641"/>
          </a:xfrm>
          <a:prstGeom prst="rect">
            <a:avLst/>
          </a:prstGeom>
          <a:noFill/>
          <a:ln>
            <a:noFill/>
          </a:ln>
        </p:spPr>
        <p:txBody>
          <a:bodyPr anchorCtr="0" anchor="b" bIns="216050" lIns="432100" spcFirstLastPara="1" rIns="432100" wrap="square" tIns="216050">
            <a:noAutofit/>
          </a:bodyPr>
          <a:lstStyle>
            <a:lvl1pPr lvl="0" algn="l">
              <a:lnSpc>
                <a:spcPct val="100000"/>
              </a:lnSpc>
              <a:spcBef>
                <a:spcPts val="0"/>
              </a:spcBef>
              <a:spcAft>
                <a:spcPts val="0"/>
              </a:spcAft>
              <a:buSzPts val="1400"/>
              <a:buNone/>
              <a:defRPr b="1" sz="9389"/>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7" name="Google Shape;67;p11"/>
          <p:cNvSpPr/>
          <p:nvPr>
            <p:ph idx="2" type="pic"/>
          </p:nvPr>
        </p:nvSpPr>
        <p:spPr>
          <a:xfrm>
            <a:off x="5779197" y="4575383"/>
            <a:ext cx="17690783" cy="30723842"/>
          </a:xfrm>
          <a:prstGeom prst="rect">
            <a:avLst/>
          </a:prstGeom>
          <a:noFill/>
          <a:ln>
            <a:noFill/>
          </a:ln>
        </p:spPr>
      </p:sp>
      <p:sp>
        <p:nvSpPr>
          <p:cNvPr id="68" name="Google Shape;68;p11"/>
          <p:cNvSpPr txBox="1"/>
          <p:nvPr>
            <p:ph idx="1" type="body"/>
          </p:nvPr>
        </p:nvSpPr>
        <p:spPr>
          <a:xfrm>
            <a:off x="5779197" y="40076131"/>
            <a:ext cx="17690783" cy="6009633"/>
          </a:xfrm>
          <a:prstGeom prst="rect">
            <a:avLst/>
          </a:prstGeom>
          <a:noFill/>
          <a:ln>
            <a:noFill/>
          </a:ln>
        </p:spPr>
        <p:txBody>
          <a:bodyPr anchorCtr="0" anchor="t" bIns="216050" lIns="432100" spcFirstLastPara="1" rIns="432100" wrap="square" tIns="216050">
            <a:noAutofit/>
          </a:bodyPr>
          <a:lstStyle>
            <a:lvl1pPr indent="-228600" lvl="0" marL="457200" algn="l">
              <a:lnSpc>
                <a:spcPct val="100000"/>
              </a:lnSpc>
              <a:spcBef>
                <a:spcPts val="1318"/>
              </a:spcBef>
              <a:spcAft>
                <a:spcPts val="0"/>
              </a:spcAft>
              <a:buClr>
                <a:schemeClr val="dk1"/>
              </a:buClr>
              <a:buSzPts val="6591"/>
              <a:buNone/>
              <a:defRPr sz="6591"/>
            </a:lvl1pPr>
            <a:lvl2pPr indent="-228600" lvl="1" marL="914400" algn="l">
              <a:lnSpc>
                <a:spcPct val="100000"/>
              </a:lnSpc>
              <a:spcBef>
                <a:spcPts val="1139"/>
              </a:spcBef>
              <a:spcAft>
                <a:spcPts val="0"/>
              </a:spcAft>
              <a:buClr>
                <a:schemeClr val="dk1"/>
              </a:buClr>
              <a:buSzPts val="5693"/>
              <a:buNone/>
              <a:defRPr sz="5693"/>
            </a:lvl2pPr>
            <a:lvl3pPr indent="-228600" lvl="2" marL="1371600" algn="l">
              <a:lnSpc>
                <a:spcPct val="100000"/>
              </a:lnSpc>
              <a:spcBef>
                <a:spcPts val="959"/>
              </a:spcBef>
              <a:spcAft>
                <a:spcPts val="0"/>
              </a:spcAft>
              <a:buClr>
                <a:schemeClr val="dk1"/>
              </a:buClr>
              <a:buSzPts val="4794"/>
              <a:buNone/>
              <a:defRPr sz="4794"/>
            </a:lvl3pPr>
            <a:lvl4pPr indent="-228600" lvl="3" marL="1828800" algn="l">
              <a:lnSpc>
                <a:spcPct val="100000"/>
              </a:lnSpc>
              <a:spcBef>
                <a:spcPts val="839"/>
              </a:spcBef>
              <a:spcAft>
                <a:spcPts val="0"/>
              </a:spcAft>
              <a:buClr>
                <a:schemeClr val="dk1"/>
              </a:buClr>
              <a:buSzPts val="4195"/>
              <a:buNone/>
              <a:defRPr sz="4195"/>
            </a:lvl4pPr>
            <a:lvl5pPr indent="-228600" lvl="4" marL="2286000" algn="l">
              <a:lnSpc>
                <a:spcPct val="100000"/>
              </a:lnSpc>
              <a:spcBef>
                <a:spcPts val="839"/>
              </a:spcBef>
              <a:spcAft>
                <a:spcPts val="0"/>
              </a:spcAft>
              <a:buClr>
                <a:schemeClr val="dk1"/>
              </a:buClr>
              <a:buSzPts val="4195"/>
              <a:buNone/>
              <a:defRPr sz="4195"/>
            </a:lvl5pPr>
            <a:lvl6pPr indent="-228600" lvl="5" marL="2743200" algn="l">
              <a:lnSpc>
                <a:spcPct val="100000"/>
              </a:lnSpc>
              <a:spcBef>
                <a:spcPts val="839"/>
              </a:spcBef>
              <a:spcAft>
                <a:spcPts val="0"/>
              </a:spcAft>
              <a:buClr>
                <a:schemeClr val="dk1"/>
              </a:buClr>
              <a:buSzPts val="4195"/>
              <a:buNone/>
              <a:defRPr sz="4195"/>
            </a:lvl6pPr>
            <a:lvl7pPr indent="-228600" lvl="6" marL="3200400" algn="l">
              <a:lnSpc>
                <a:spcPct val="100000"/>
              </a:lnSpc>
              <a:spcBef>
                <a:spcPts val="839"/>
              </a:spcBef>
              <a:spcAft>
                <a:spcPts val="0"/>
              </a:spcAft>
              <a:buClr>
                <a:schemeClr val="dk1"/>
              </a:buClr>
              <a:buSzPts val="4195"/>
              <a:buNone/>
              <a:defRPr sz="4195"/>
            </a:lvl7pPr>
            <a:lvl8pPr indent="-228600" lvl="7" marL="3657600" algn="l">
              <a:lnSpc>
                <a:spcPct val="100000"/>
              </a:lnSpc>
              <a:spcBef>
                <a:spcPts val="839"/>
              </a:spcBef>
              <a:spcAft>
                <a:spcPts val="0"/>
              </a:spcAft>
              <a:buClr>
                <a:schemeClr val="dk1"/>
              </a:buClr>
              <a:buSzPts val="4195"/>
              <a:buNone/>
              <a:defRPr sz="4195"/>
            </a:lvl8pPr>
            <a:lvl9pPr indent="-228600" lvl="8" marL="4114800" algn="l">
              <a:lnSpc>
                <a:spcPct val="100000"/>
              </a:lnSpc>
              <a:spcBef>
                <a:spcPts val="839"/>
              </a:spcBef>
              <a:spcAft>
                <a:spcPts val="0"/>
              </a:spcAft>
              <a:buClr>
                <a:schemeClr val="dk1"/>
              </a:buClr>
              <a:buSzPts val="4195"/>
              <a:buNone/>
              <a:defRPr sz="4195"/>
            </a:lvl9pPr>
          </a:lstStyle>
          <a:p/>
        </p:txBody>
      </p:sp>
      <p:sp>
        <p:nvSpPr>
          <p:cNvPr id="69" name="Google Shape;69;p11"/>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2155267" y="15577491"/>
            <a:ext cx="33795172" cy="26535016"/>
          </a:xfrm>
          <a:prstGeom prst="rect">
            <a:avLst/>
          </a:prstGeom>
          <a:noFill/>
          <a:ln>
            <a:noFill/>
          </a:ln>
        </p:spPr>
        <p:txBody>
          <a:bodyPr anchorCtr="0" anchor="t" bIns="216050" lIns="432100" spcFirstLastPara="1" rIns="432100" wrap="square" tIns="21605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is"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15717817" y="101156038"/>
            <a:ext cx="206449505" cy="23505812"/>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62980263" y="77890818"/>
            <a:ext cx="206449505" cy="70036251"/>
          </a:xfrm>
          <a:prstGeom prst="rect">
            <a:avLst/>
          </a:prstGeom>
          <a:noFill/>
          <a:ln>
            <a:noFill/>
          </a:ln>
        </p:spPr>
        <p:txBody>
          <a:bodyPr anchorCtr="0" anchor="t" bIns="216050" lIns="432100" spcFirstLastPara="1" rIns="432100" wrap="square" tIns="21605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20774"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20774"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20774"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20774" u="none" cap="none" strike="noStrike">
                <a:solidFill>
                  <a:schemeClr val="dk1"/>
                </a:solidFill>
                <a:latin typeface="Calibri"/>
                <a:ea typeface="Calibri"/>
                <a:cs typeface="Calibri"/>
                <a:sym typeface="Calibri"/>
              </a:defRPr>
            </a:lvl9pPr>
          </a:lstStyle>
          <a:p/>
        </p:txBody>
      </p:sp>
      <p:sp>
        <p:nvSpPr>
          <p:cNvPr id="11" name="Google Shape;11;p2"/>
          <p:cNvSpPr txBox="1"/>
          <p:nvPr>
            <p:ph idx="1" type="body"/>
          </p:nvPr>
        </p:nvSpPr>
        <p:spPr>
          <a:xfrm>
            <a:off x="1474811" y="11947413"/>
            <a:ext cx="26535016" cy="33795172"/>
          </a:xfrm>
          <a:prstGeom prst="rect">
            <a:avLst/>
          </a:prstGeom>
          <a:noFill/>
          <a:ln>
            <a:noFill/>
          </a:ln>
        </p:spPr>
        <p:txBody>
          <a:bodyPr anchorCtr="0" anchor="t" bIns="216050" lIns="432100" spcFirstLastPara="1" rIns="432100" wrap="square" tIns="216050">
            <a:noAutofit/>
          </a:bodyPr>
          <a:lstStyle>
            <a:lvl1pPr indent="-1186243" lvl="0" marL="457200" marR="0" rtl="0" algn="l">
              <a:lnSpc>
                <a:spcPct val="100000"/>
              </a:lnSpc>
              <a:spcBef>
                <a:spcPts val="3016"/>
              </a:spcBef>
              <a:spcAft>
                <a:spcPts val="0"/>
              </a:spcAft>
              <a:buClr>
                <a:schemeClr val="dk1"/>
              </a:buClr>
              <a:buSzPts val="15081"/>
              <a:buFont typeface="Arial"/>
              <a:buChar char="•"/>
              <a:defRPr b="0" i="0" sz="15081" u="none" cap="none" strike="noStrike">
                <a:solidFill>
                  <a:schemeClr val="dk1"/>
                </a:solidFill>
                <a:latin typeface="Calibri"/>
                <a:ea typeface="Calibri"/>
                <a:cs typeface="Calibri"/>
                <a:sym typeface="Calibri"/>
              </a:defRPr>
            </a:lvl1pPr>
            <a:lvl2pPr indent="-1059434" lvl="1" marL="914400" marR="0" rtl="0" algn="l">
              <a:lnSpc>
                <a:spcPct val="100000"/>
              </a:lnSpc>
              <a:spcBef>
                <a:spcPts val="2617"/>
              </a:spcBef>
              <a:spcAft>
                <a:spcPts val="0"/>
              </a:spcAft>
              <a:buClr>
                <a:schemeClr val="dk1"/>
              </a:buClr>
              <a:buSzPts val="13084"/>
              <a:buFont typeface="Arial"/>
              <a:buChar char="–"/>
              <a:defRPr b="0" i="0" sz="13084" u="none" cap="none" strike="noStrike">
                <a:solidFill>
                  <a:schemeClr val="dk1"/>
                </a:solidFill>
                <a:latin typeface="Calibri"/>
                <a:ea typeface="Calibri"/>
                <a:cs typeface="Calibri"/>
                <a:sym typeface="Calibri"/>
              </a:defRPr>
            </a:lvl2pPr>
            <a:lvl3pPr indent="-938911" lvl="2" marL="1371600" marR="0" rtl="0" algn="l">
              <a:lnSpc>
                <a:spcPct val="100000"/>
              </a:lnSpc>
              <a:spcBef>
                <a:spcPts val="2237"/>
              </a:spcBef>
              <a:spcAft>
                <a:spcPts val="0"/>
              </a:spcAft>
              <a:buClr>
                <a:schemeClr val="dk1"/>
              </a:buClr>
              <a:buSzPts val="11186"/>
              <a:buFont typeface="Arial"/>
              <a:buChar char="•"/>
              <a:defRPr b="0" i="0" sz="11186" u="none" cap="none" strike="noStrike">
                <a:solidFill>
                  <a:schemeClr val="dk1"/>
                </a:solidFill>
                <a:latin typeface="Calibri"/>
                <a:ea typeface="Calibri"/>
                <a:cs typeface="Calibri"/>
                <a:sym typeface="Calibri"/>
              </a:defRPr>
            </a:lvl3pPr>
            <a:lvl4pPr indent="-818451" lvl="3" marL="1828800" marR="0" rtl="0" algn="l">
              <a:lnSpc>
                <a:spcPct val="100000"/>
              </a:lnSpc>
              <a:spcBef>
                <a:spcPts val="1858"/>
              </a:spcBef>
              <a:spcAft>
                <a:spcPts val="0"/>
              </a:spcAft>
              <a:buClr>
                <a:schemeClr val="dk1"/>
              </a:buClr>
              <a:buSzPts val="9289"/>
              <a:buFont typeface="Arial"/>
              <a:buChar char="–"/>
              <a:defRPr b="0" i="0" sz="9289" u="none" cap="none" strike="noStrike">
                <a:solidFill>
                  <a:schemeClr val="dk1"/>
                </a:solidFill>
                <a:latin typeface="Calibri"/>
                <a:ea typeface="Calibri"/>
                <a:cs typeface="Calibri"/>
                <a:sym typeface="Calibri"/>
              </a:defRPr>
            </a:lvl4pPr>
            <a:lvl5pPr indent="-818451" lvl="4" marL="2286000" marR="0" rtl="0" algn="l">
              <a:lnSpc>
                <a:spcPct val="100000"/>
              </a:lnSpc>
              <a:spcBef>
                <a:spcPts val="1858"/>
              </a:spcBef>
              <a:spcAft>
                <a:spcPts val="0"/>
              </a:spcAft>
              <a:buClr>
                <a:schemeClr val="dk1"/>
              </a:buClr>
              <a:buSzPts val="9289"/>
              <a:buFont typeface="Arial"/>
              <a:buChar char="»"/>
              <a:defRPr b="0" i="0" sz="9289" u="none" cap="none" strike="noStrike">
                <a:solidFill>
                  <a:schemeClr val="dk1"/>
                </a:solidFill>
                <a:latin typeface="Calibri"/>
                <a:ea typeface="Calibri"/>
                <a:cs typeface="Calibri"/>
                <a:sym typeface="Calibri"/>
              </a:defRPr>
            </a:lvl5pPr>
            <a:lvl6pPr indent="-824801" lvl="5" marL="2743200" marR="0" rtl="0" algn="l">
              <a:lnSpc>
                <a:spcPct val="100000"/>
              </a:lnSpc>
              <a:spcBef>
                <a:spcPts val="1878"/>
              </a:spcBef>
              <a:spcAft>
                <a:spcPts val="0"/>
              </a:spcAft>
              <a:buClr>
                <a:schemeClr val="dk1"/>
              </a:buClr>
              <a:buSzPts val="9389"/>
              <a:buFont typeface="Arial"/>
              <a:buChar char="•"/>
              <a:defRPr b="0" i="0" sz="9389" u="none" cap="none" strike="noStrike">
                <a:solidFill>
                  <a:schemeClr val="dk1"/>
                </a:solidFill>
                <a:latin typeface="Calibri"/>
                <a:ea typeface="Calibri"/>
                <a:cs typeface="Calibri"/>
                <a:sym typeface="Calibri"/>
              </a:defRPr>
            </a:lvl6pPr>
            <a:lvl7pPr indent="-824801" lvl="6" marL="3200400" marR="0" rtl="0" algn="l">
              <a:lnSpc>
                <a:spcPct val="100000"/>
              </a:lnSpc>
              <a:spcBef>
                <a:spcPts val="1878"/>
              </a:spcBef>
              <a:spcAft>
                <a:spcPts val="0"/>
              </a:spcAft>
              <a:buClr>
                <a:schemeClr val="dk1"/>
              </a:buClr>
              <a:buSzPts val="9389"/>
              <a:buFont typeface="Arial"/>
              <a:buChar char="•"/>
              <a:defRPr b="0" i="0" sz="9389" u="none" cap="none" strike="noStrike">
                <a:solidFill>
                  <a:schemeClr val="dk1"/>
                </a:solidFill>
                <a:latin typeface="Calibri"/>
                <a:ea typeface="Calibri"/>
                <a:cs typeface="Calibri"/>
                <a:sym typeface="Calibri"/>
              </a:defRPr>
            </a:lvl7pPr>
            <a:lvl8pPr indent="-824801" lvl="7" marL="3657600" marR="0" rtl="0" algn="l">
              <a:lnSpc>
                <a:spcPct val="100000"/>
              </a:lnSpc>
              <a:spcBef>
                <a:spcPts val="1878"/>
              </a:spcBef>
              <a:spcAft>
                <a:spcPts val="0"/>
              </a:spcAft>
              <a:buClr>
                <a:schemeClr val="dk1"/>
              </a:buClr>
              <a:buSzPts val="9389"/>
              <a:buFont typeface="Arial"/>
              <a:buChar char="•"/>
              <a:defRPr b="0" i="0" sz="9389" u="none" cap="none" strike="noStrike">
                <a:solidFill>
                  <a:schemeClr val="dk1"/>
                </a:solidFill>
                <a:latin typeface="Calibri"/>
                <a:ea typeface="Calibri"/>
                <a:cs typeface="Calibri"/>
                <a:sym typeface="Calibri"/>
              </a:defRPr>
            </a:lvl8pPr>
            <a:lvl9pPr indent="-824801" lvl="8" marL="4114800" marR="0" rtl="0" algn="l">
              <a:lnSpc>
                <a:spcPct val="100000"/>
              </a:lnSpc>
              <a:spcBef>
                <a:spcPts val="1878"/>
              </a:spcBef>
              <a:spcAft>
                <a:spcPts val="0"/>
              </a:spcAft>
              <a:buClr>
                <a:schemeClr val="dk1"/>
              </a:buClr>
              <a:buSzPts val="9389"/>
              <a:buFont typeface="Arial"/>
              <a:buChar char="•"/>
              <a:defRPr b="0" i="0" sz="9389"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marR="0" rtl="0" algn="l">
              <a:lnSpc>
                <a:spcPct val="100000"/>
              </a:lnSpc>
              <a:spcBef>
                <a:spcPts val="0"/>
              </a:spcBef>
              <a:spcAft>
                <a:spcPts val="0"/>
              </a:spcAft>
              <a:buClr>
                <a:srgbClr val="000000"/>
              </a:buClr>
              <a:buSzPts val="1400"/>
              <a:buFont typeface="Arial"/>
              <a:buNone/>
              <a:defRPr b="0" i="0" sz="5693"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13" name="Google Shape;13;p2"/>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marR="0" rtl="0" algn="ctr">
              <a:lnSpc>
                <a:spcPct val="100000"/>
              </a:lnSpc>
              <a:spcBef>
                <a:spcPts val="0"/>
              </a:spcBef>
              <a:spcAft>
                <a:spcPts val="0"/>
              </a:spcAft>
              <a:buClr>
                <a:srgbClr val="000000"/>
              </a:buClr>
              <a:buSzPts val="1400"/>
              <a:buFont typeface="Arial"/>
              <a:buNone/>
              <a:defRPr b="0" i="0" sz="5693"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14" name="Google Shape;14;p2"/>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p:nvPr/>
        </p:nvSpPr>
        <p:spPr>
          <a:xfrm>
            <a:off x="319524" y="50284175"/>
            <a:ext cx="13589625" cy="2818784"/>
          </a:xfrm>
          <a:prstGeom prst="rect">
            <a:avLst/>
          </a:prstGeom>
          <a:noFill/>
          <a:ln>
            <a:noFill/>
          </a:ln>
        </p:spPr>
        <p:txBody>
          <a:bodyPr anchorCtr="0" anchor="ctr" bIns="53250" lIns="106550" spcFirstLastPara="1" rIns="106550" wrap="square" tIns="53250">
            <a:noAutofit/>
          </a:bodyPr>
          <a:lstStyle/>
          <a:p>
            <a:pPr indent="0" lvl="0" marL="0" marR="0" rtl="0" algn="just">
              <a:lnSpc>
                <a:spcPct val="100000"/>
              </a:lnSpc>
              <a:spcBef>
                <a:spcPts val="0"/>
              </a:spcBef>
              <a:spcAft>
                <a:spcPts val="0"/>
              </a:spcAft>
              <a:buClr>
                <a:srgbClr val="000000"/>
              </a:buClr>
              <a:buSzPts val="4394"/>
              <a:buFont typeface="Arial"/>
              <a:buNone/>
            </a:pPr>
            <a:r>
              <a:t/>
            </a:r>
            <a:endParaRPr b="0" i="0" sz="4394" u="none" cap="none" strike="noStrike">
              <a:solidFill>
                <a:schemeClr val="dk1"/>
              </a:solidFill>
              <a:latin typeface="Arial"/>
              <a:ea typeface="Arial"/>
              <a:cs typeface="Arial"/>
              <a:sym typeface="Arial"/>
            </a:endParaRPr>
          </a:p>
        </p:txBody>
      </p:sp>
      <p:sp>
        <p:nvSpPr>
          <p:cNvPr id="90" name="Google Shape;90;p1"/>
          <p:cNvSpPr txBox="1"/>
          <p:nvPr/>
        </p:nvSpPr>
        <p:spPr>
          <a:xfrm>
            <a:off x="-22457458" y="33682226"/>
            <a:ext cx="14606538" cy="144460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4394"/>
              <a:buFont typeface="Arial"/>
              <a:buNone/>
            </a:pPr>
            <a:r>
              <a:t/>
            </a:r>
            <a:endParaRPr b="0" i="0" sz="4394"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4394"/>
              <a:buFont typeface="Arial"/>
              <a:buNone/>
            </a:pPr>
            <a:r>
              <a:t/>
            </a:r>
            <a:endParaRPr b="0" i="0" sz="4394" u="none" cap="none" strike="noStrike">
              <a:solidFill>
                <a:schemeClr val="dk1"/>
              </a:solidFill>
              <a:latin typeface="Calibri"/>
              <a:ea typeface="Calibri"/>
              <a:cs typeface="Calibri"/>
              <a:sym typeface="Calibri"/>
            </a:endParaRPr>
          </a:p>
        </p:txBody>
      </p:sp>
      <p:sp>
        <p:nvSpPr>
          <p:cNvPr id="91" name="Google Shape;91;p1"/>
          <p:cNvSpPr txBox="1"/>
          <p:nvPr/>
        </p:nvSpPr>
        <p:spPr>
          <a:xfrm>
            <a:off x="3075828" y="6848015"/>
            <a:ext cx="22738200" cy="815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25"/>
              <a:buFont typeface="Arial"/>
              <a:buNone/>
            </a:pPr>
            <a:r>
              <a:rPr b="1" i="0" lang="pt-BR" sz="4700" u="none" cap="none" strike="noStrike">
                <a:solidFill>
                  <a:schemeClr val="dk1"/>
                </a:solidFill>
                <a:latin typeface="Arial"/>
                <a:ea typeface="Arial"/>
                <a:cs typeface="Arial"/>
                <a:sym typeface="Arial"/>
              </a:rPr>
              <a:t>Título </a:t>
            </a:r>
            <a:r>
              <a:rPr b="1" i="0" lang="pt-BR" sz="3625" u="none" cap="none" strike="noStrike">
                <a:solidFill>
                  <a:schemeClr val="dk1"/>
                </a:solidFill>
                <a:latin typeface="Arial"/>
                <a:ea typeface="Arial"/>
                <a:cs typeface="Arial"/>
                <a:sym typeface="Arial"/>
              </a:rPr>
              <a:t>do trabalho</a:t>
            </a:r>
            <a:endParaRPr b="0" i="0" sz="6591" u="none" cap="none" strike="noStrike">
              <a:solidFill>
                <a:schemeClr val="dk1"/>
              </a:solidFill>
              <a:latin typeface="Arial"/>
              <a:ea typeface="Arial"/>
              <a:cs typeface="Arial"/>
              <a:sym typeface="Arial"/>
            </a:endParaRPr>
          </a:p>
        </p:txBody>
      </p:sp>
      <p:sp>
        <p:nvSpPr>
          <p:cNvPr id="92" name="Google Shape;92;p1"/>
          <p:cNvSpPr/>
          <p:nvPr/>
        </p:nvSpPr>
        <p:spPr>
          <a:xfrm>
            <a:off x="3677711" y="9243342"/>
            <a:ext cx="22129200" cy="1383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4394"/>
              <a:buFont typeface="Arial"/>
              <a:buNone/>
            </a:pPr>
            <a:r>
              <a:rPr b="0" i="0" lang="pt-BR" sz="2800" u="none" cap="none" strike="noStrike">
                <a:solidFill>
                  <a:schemeClr val="dk1"/>
                </a:solidFill>
                <a:latin typeface="Arial"/>
                <a:ea typeface="Arial"/>
                <a:cs typeface="Arial"/>
                <a:sym typeface="Arial"/>
              </a:rPr>
              <a:t>NOME DOS AUTORES</a:t>
            </a:r>
            <a:r>
              <a:rPr b="0" baseline="30000" i="0" lang="pt-BR" sz="2800" u="none" cap="none" strike="noStrike">
                <a:solidFill>
                  <a:schemeClr val="dk1"/>
                </a:solidFill>
                <a:latin typeface="Arial"/>
                <a:ea typeface="Arial"/>
                <a:cs typeface="Arial"/>
                <a:sym typeface="Arial"/>
              </a:rPr>
              <a:t>1</a:t>
            </a:r>
            <a:endParaRPr b="0" baseline="30000"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995"/>
              <a:buFont typeface="Arial"/>
              <a:buNone/>
            </a:pPr>
            <a:r>
              <a:rPr b="0" i="0" lang="pt-BR" sz="2800" u="none" cap="none" strike="noStrike">
                <a:solidFill>
                  <a:schemeClr val="dk1"/>
                </a:solidFill>
                <a:latin typeface="Arial"/>
                <a:ea typeface="Arial"/>
                <a:cs typeface="Arial"/>
                <a:sym typeface="Arial"/>
              </a:rPr>
              <a:t>1 Instituições de vínculo</a:t>
            </a:r>
            <a:endParaRPr b="0" i="0" sz="2800" u="none" cap="none" strike="noStrike">
              <a:solidFill>
                <a:srgbClr val="000000"/>
              </a:solidFill>
              <a:latin typeface="Arial"/>
              <a:ea typeface="Arial"/>
              <a:cs typeface="Arial"/>
              <a:sym typeface="Arial"/>
            </a:endParaRPr>
          </a:p>
        </p:txBody>
      </p:sp>
      <p:sp>
        <p:nvSpPr>
          <p:cNvPr id="93" name="Google Shape;93;p1"/>
          <p:cNvSpPr txBox="1"/>
          <p:nvPr/>
        </p:nvSpPr>
        <p:spPr>
          <a:xfrm>
            <a:off x="853521" y="12371550"/>
            <a:ext cx="9780000" cy="83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25"/>
              <a:buFont typeface="Arial"/>
              <a:buNone/>
            </a:pPr>
            <a:r>
              <a:rPr b="1" lang="pt-BR" sz="4794">
                <a:solidFill>
                  <a:schemeClr val="dk1"/>
                </a:solidFill>
              </a:rPr>
              <a:t>DESCRIÇÃO</a:t>
            </a:r>
            <a:r>
              <a:rPr b="1" lang="pt-BR" sz="4794">
                <a:solidFill>
                  <a:schemeClr val="dk1"/>
                </a:solidFill>
              </a:rPr>
              <a:t> DO RELATO:</a:t>
            </a:r>
            <a:endParaRPr b="0" i="0" sz="3625" u="none" cap="none" strike="noStrike">
              <a:solidFill>
                <a:schemeClr val="dk1"/>
              </a:solidFill>
              <a:latin typeface="Arial"/>
              <a:ea typeface="Arial"/>
              <a:cs typeface="Arial"/>
              <a:sym typeface="Arial"/>
            </a:endParaRPr>
          </a:p>
        </p:txBody>
      </p:sp>
      <p:sp>
        <p:nvSpPr>
          <p:cNvPr id="94" name="Google Shape;94;p1"/>
          <p:cNvSpPr txBox="1"/>
          <p:nvPr/>
        </p:nvSpPr>
        <p:spPr>
          <a:xfrm>
            <a:off x="288174" y="13306392"/>
            <a:ext cx="14156698" cy="685419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a:t>
            </a:r>
            <a:endParaRPr b="0" i="0" sz="3995" u="none" cap="none" strike="noStrike">
              <a:solidFill>
                <a:schemeClr val="dk1"/>
              </a:solidFill>
              <a:latin typeface="Arial"/>
              <a:ea typeface="Arial"/>
              <a:cs typeface="Arial"/>
              <a:sym typeface="Arial"/>
            </a:endParaRPr>
          </a:p>
        </p:txBody>
      </p:sp>
      <p:sp>
        <p:nvSpPr>
          <p:cNvPr id="95" name="Google Shape;95;p1"/>
          <p:cNvSpPr txBox="1"/>
          <p:nvPr/>
        </p:nvSpPr>
        <p:spPr>
          <a:xfrm>
            <a:off x="283419" y="21104408"/>
            <a:ext cx="14084789" cy="279700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a:t>
            </a:r>
            <a:endParaRPr b="0" i="0" sz="3995" u="none" cap="none" strike="noStrike">
              <a:solidFill>
                <a:schemeClr val="dk1"/>
              </a:solidFill>
              <a:latin typeface="Arial"/>
              <a:ea typeface="Arial"/>
              <a:cs typeface="Arial"/>
              <a:sym typeface="Arial"/>
            </a:endParaRPr>
          </a:p>
        </p:txBody>
      </p:sp>
      <p:sp>
        <p:nvSpPr>
          <p:cNvPr id="96" name="Google Shape;96;p1"/>
          <p:cNvSpPr txBox="1"/>
          <p:nvPr/>
        </p:nvSpPr>
        <p:spPr>
          <a:xfrm>
            <a:off x="18750199" y="33622074"/>
            <a:ext cx="55302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794"/>
              <a:buFont typeface="Arial"/>
              <a:buNone/>
            </a:pPr>
            <a:r>
              <a:rPr b="1" i="0" lang="pt-BR" sz="3200" u="none" cap="none" strike="noStrike">
                <a:solidFill>
                  <a:schemeClr val="dk1"/>
                </a:solidFill>
                <a:latin typeface="Arial"/>
                <a:ea typeface="Arial"/>
                <a:cs typeface="Arial"/>
                <a:sym typeface="Arial"/>
              </a:rPr>
              <a:t>REFERÊNCIAS</a:t>
            </a:r>
            <a:endParaRPr b="0" i="0" sz="3200" u="none" cap="none" strike="noStrike">
              <a:solidFill>
                <a:srgbClr val="000000"/>
              </a:solidFill>
              <a:latin typeface="Arial"/>
              <a:ea typeface="Arial"/>
              <a:cs typeface="Arial"/>
              <a:sym typeface="Arial"/>
            </a:endParaRPr>
          </a:p>
        </p:txBody>
      </p:sp>
      <p:sp>
        <p:nvSpPr>
          <p:cNvPr id="97" name="Google Shape;97;p1"/>
          <p:cNvSpPr txBox="1"/>
          <p:nvPr/>
        </p:nvSpPr>
        <p:spPr>
          <a:xfrm>
            <a:off x="14894145" y="35218608"/>
            <a:ext cx="14597972" cy="230522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595"/>
              <a:buFont typeface="Arial"/>
              <a:buNone/>
            </a:pPr>
            <a:r>
              <a:rPr b="0" i="0" lang="pt-BR" sz="3595" u="none" cap="none" strike="noStrike">
                <a:solidFill>
                  <a:schemeClr val="dk1"/>
                </a:solidFill>
                <a:latin typeface="Arial"/>
                <a:ea typeface="Arial"/>
                <a:cs typeface="Arial"/>
                <a:sym typeface="Arial"/>
              </a:rPr>
              <a:t>XXXXX, S. L. </a:t>
            </a:r>
            <a:r>
              <a:rPr b="1" i="0" lang="pt-BR" sz="3595" u="none" cap="none" strike="noStrike">
                <a:solidFill>
                  <a:schemeClr val="dk1"/>
                </a:solidFill>
                <a:latin typeface="Arial"/>
                <a:ea typeface="Arial"/>
                <a:cs typeface="Arial"/>
                <a:sym typeface="Arial"/>
              </a:rPr>
              <a:t>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595"/>
              <a:buFont typeface="Arial"/>
              <a:buNone/>
            </a:pPr>
            <a:r>
              <a:rPr b="0" i="0" lang="pt-BR" sz="3595" u="none" cap="none" strike="noStrike">
                <a:solidFill>
                  <a:schemeClr val="dk1"/>
                </a:solidFill>
                <a:latin typeface="Arial"/>
                <a:ea typeface="Arial"/>
                <a:cs typeface="Arial"/>
                <a:sym typeface="Arial"/>
              </a:rPr>
              <a:t>XXXXX, S. L. </a:t>
            </a:r>
            <a:r>
              <a:rPr b="1" i="0" lang="pt-BR" sz="3595" u="none" cap="none" strike="noStrike">
                <a:solidFill>
                  <a:schemeClr val="dk1"/>
                </a:solidFill>
                <a:latin typeface="Arial"/>
                <a:ea typeface="Arial"/>
                <a:cs typeface="Arial"/>
                <a:sym typeface="Arial"/>
              </a:rPr>
              <a:t>N</a:t>
            </a:r>
            <a:endParaRPr b="0" i="0" sz="3595"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595"/>
              <a:buFont typeface="Arial"/>
              <a:buNone/>
            </a:pPr>
            <a:r>
              <a:rPr b="0" i="0" lang="pt-BR" sz="3595" u="none" cap="none" strike="noStrike">
                <a:solidFill>
                  <a:schemeClr val="dk1"/>
                </a:solidFill>
                <a:latin typeface="Arial"/>
                <a:ea typeface="Arial"/>
                <a:cs typeface="Arial"/>
                <a:sym typeface="Arial"/>
              </a:rPr>
              <a:t>XXXXX, S. L. </a:t>
            </a:r>
            <a:r>
              <a:rPr b="1" i="0" lang="pt-BR" sz="3595" u="none" cap="none" strike="noStrike">
                <a:solidFill>
                  <a:schemeClr val="dk1"/>
                </a:solidFill>
                <a:latin typeface="Arial"/>
                <a:ea typeface="Arial"/>
                <a:cs typeface="Arial"/>
                <a:sym typeface="Arial"/>
              </a:rPr>
              <a:t>N</a:t>
            </a:r>
            <a:endParaRPr b="0" i="0" sz="3595"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595"/>
              <a:buFont typeface="Arial"/>
              <a:buNone/>
            </a:pPr>
            <a:r>
              <a:t/>
            </a:r>
            <a:endParaRPr b="0" i="0" sz="3595" u="none" cap="none" strike="noStrike">
              <a:solidFill>
                <a:schemeClr val="dk1"/>
              </a:solidFill>
              <a:latin typeface="Arial"/>
              <a:ea typeface="Arial"/>
              <a:cs typeface="Arial"/>
              <a:sym typeface="Arial"/>
            </a:endParaRPr>
          </a:p>
        </p:txBody>
      </p:sp>
      <p:sp>
        <p:nvSpPr>
          <p:cNvPr id="98" name="Google Shape;98;p1"/>
          <p:cNvSpPr txBox="1"/>
          <p:nvPr/>
        </p:nvSpPr>
        <p:spPr>
          <a:xfrm>
            <a:off x="313401" y="25787700"/>
            <a:ext cx="14012882" cy="685419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a:t>
            </a:r>
            <a:endParaRPr b="0" i="0" sz="3995" u="none" cap="none" strike="noStrike">
              <a:solidFill>
                <a:schemeClr val="dk1"/>
              </a:solidFill>
              <a:latin typeface="Arial"/>
              <a:ea typeface="Arial"/>
              <a:cs typeface="Arial"/>
              <a:sym typeface="Arial"/>
            </a:endParaRPr>
          </a:p>
        </p:txBody>
      </p:sp>
      <p:sp>
        <p:nvSpPr>
          <p:cNvPr id="99" name="Google Shape;99;p1"/>
          <p:cNvSpPr txBox="1"/>
          <p:nvPr/>
        </p:nvSpPr>
        <p:spPr>
          <a:xfrm>
            <a:off x="14894150" y="25499915"/>
            <a:ext cx="14554237" cy="617799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4394"/>
              <a:buFont typeface="Arial"/>
              <a:buNone/>
            </a:pPr>
            <a:r>
              <a:rPr b="0" i="0" lang="pt-BR" sz="4394" u="none" cap="none" strike="noStrike">
                <a:solidFill>
                  <a:schemeClr val="dk1"/>
                </a:solidFill>
                <a:latin typeface="Arial"/>
                <a:ea typeface="Arial"/>
                <a:cs typeface="Arial"/>
                <a:sym typeface="Arial"/>
              </a:rPr>
              <a:t> 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  xxxxxxxxxxx xxxxxxxxx xxxxx xxx xxxxxx  xxxxxxxxxxx xxxxxxxxx xxxxx xxx xxxxxx  xxxxxxxxxxx xxxxxxxxx xxxxx xxx xxxxxx  xxxxxxxxxxx xxxxxxxxx xxxxx xxx .</a:t>
            </a:r>
            <a:endParaRPr b="0" i="0" sz="3995" u="none" cap="none" strike="noStrike">
              <a:solidFill>
                <a:schemeClr val="dk1"/>
              </a:solidFill>
              <a:latin typeface="Arial"/>
              <a:ea typeface="Arial"/>
              <a:cs typeface="Arial"/>
              <a:sym typeface="Arial"/>
            </a:endParaRPr>
          </a:p>
        </p:txBody>
      </p:sp>
      <p:sp>
        <p:nvSpPr>
          <p:cNvPr id="100" name="Google Shape;100;p1"/>
          <p:cNvSpPr txBox="1"/>
          <p:nvPr/>
        </p:nvSpPr>
        <p:spPr>
          <a:xfrm>
            <a:off x="23086210" y="676649"/>
            <a:ext cx="5789700" cy="1322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990"/>
              <a:buFont typeface="Arial"/>
              <a:buNone/>
            </a:pPr>
            <a:r>
              <a:rPr b="1" i="0" lang="pt-BR" sz="7990" u="none" cap="none" strike="noStrike">
                <a:solidFill>
                  <a:srgbClr val="400068"/>
                </a:solidFill>
                <a:latin typeface="Arial"/>
                <a:ea typeface="Arial"/>
                <a:cs typeface="Arial"/>
                <a:sym typeface="Arial"/>
              </a:rPr>
              <a:t>PE -  </a:t>
            </a:r>
            <a:endParaRPr b="0" i="0" sz="7990" u="none" cap="none" strike="noStrike">
              <a:solidFill>
                <a:srgbClr val="400068"/>
              </a:solidFill>
              <a:latin typeface="Arial"/>
              <a:ea typeface="Arial"/>
              <a:cs typeface="Arial"/>
              <a:sym typeface="Arial"/>
            </a:endParaRPr>
          </a:p>
        </p:txBody>
      </p:sp>
      <p:sp>
        <p:nvSpPr>
          <p:cNvPr id="101" name="Google Shape;101;p1"/>
          <p:cNvSpPr/>
          <p:nvPr/>
        </p:nvSpPr>
        <p:spPr>
          <a:xfrm>
            <a:off x="8" y="49837284"/>
            <a:ext cx="29484642" cy="934851"/>
          </a:xfrm>
          <a:prstGeom prst="rect">
            <a:avLst/>
          </a:prstGeom>
          <a:gradFill>
            <a:gsLst>
              <a:gs pos="0">
                <a:srgbClr val="000000"/>
              </a:gs>
              <a:gs pos="27000">
                <a:srgbClr val="000040"/>
              </a:gs>
              <a:gs pos="50000">
                <a:srgbClr val="400040"/>
              </a:gs>
              <a:gs pos="75000">
                <a:srgbClr val="8F0040"/>
              </a:gs>
              <a:gs pos="100000">
                <a:srgbClr val="F27300"/>
              </a:gs>
            </a:gsLst>
            <a:lin ang="81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25"/>
              <a:buFont typeface="Arial"/>
              <a:buNone/>
            </a:pPr>
            <a:r>
              <a:t/>
            </a:r>
            <a:endParaRPr b="0" i="0" sz="3625" u="none" cap="none" strike="noStrike">
              <a:solidFill>
                <a:schemeClr val="lt1"/>
              </a:solidFill>
              <a:latin typeface="Arial"/>
              <a:ea typeface="Arial"/>
              <a:cs typeface="Arial"/>
              <a:sym typeface="Arial"/>
            </a:endParaRPr>
          </a:p>
        </p:txBody>
      </p:sp>
      <p:sp>
        <p:nvSpPr>
          <p:cNvPr id="102" name="Google Shape;102;p1"/>
          <p:cNvSpPr txBox="1"/>
          <p:nvPr/>
        </p:nvSpPr>
        <p:spPr>
          <a:xfrm>
            <a:off x="7669513" y="50018212"/>
            <a:ext cx="15416681" cy="70693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995"/>
              <a:buFont typeface="Arial"/>
              <a:buNone/>
            </a:pPr>
            <a:r>
              <a:rPr b="1" i="0" lang="pt-BR" sz="3995" u="none" cap="none" strike="noStrike">
                <a:solidFill>
                  <a:schemeClr val="lt1"/>
                </a:solidFill>
                <a:latin typeface="Arial"/>
                <a:ea typeface="Arial"/>
                <a:cs typeface="Arial"/>
                <a:sym typeface="Arial"/>
              </a:rPr>
              <a:t>E-mail: </a:t>
            </a:r>
            <a:endParaRPr b="0" i="0" sz="6591" u="none" cap="none" strike="noStrike">
              <a:solidFill>
                <a:schemeClr val="lt1"/>
              </a:solidFill>
              <a:latin typeface="Arial"/>
              <a:ea typeface="Arial"/>
              <a:cs typeface="Arial"/>
              <a:sym typeface="Arial"/>
            </a:endParaRPr>
          </a:p>
        </p:txBody>
      </p:sp>
      <p:sp>
        <p:nvSpPr>
          <p:cNvPr id="103" name="Google Shape;103;p1"/>
          <p:cNvSpPr/>
          <p:nvPr/>
        </p:nvSpPr>
        <p:spPr>
          <a:xfrm>
            <a:off x="14814226" y="13368433"/>
            <a:ext cx="14454156" cy="3473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a:t>
            </a:r>
            <a:endParaRPr b="0" i="0" sz="3995" u="none" cap="none" strike="noStrike">
              <a:solidFill>
                <a:schemeClr val="dk1"/>
              </a:solidFill>
              <a:latin typeface="Arial"/>
              <a:ea typeface="Arial"/>
              <a:cs typeface="Arial"/>
              <a:sym typeface="Arial"/>
            </a:endParaRPr>
          </a:p>
        </p:txBody>
      </p:sp>
      <p:sp>
        <p:nvSpPr>
          <p:cNvPr id="104" name="Google Shape;104;p1"/>
          <p:cNvSpPr txBox="1"/>
          <p:nvPr/>
        </p:nvSpPr>
        <p:spPr>
          <a:xfrm>
            <a:off x="757971" y="48223550"/>
            <a:ext cx="13217103" cy="1182264"/>
          </a:xfrm>
          <a:prstGeom prst="rect">
            <a:avLst/>
          </a:prstGeom>
          <a:noFill/>
          <a:ln>
            <a:noFill/>
          </a:ln>
        </p:spPr>
        <p:txBody>
          <a:bodyPr anchorCtr="0" anchor="b" bIns="45650" lIns="91300" spcFirstLastPara="1" rIns="91300" wrap="square" tIns="45650">
            <a:noAutofit/>
          </a:bodyPr>
          <a:lstStyle/>
          <a:p>
            <a:pPr indent="0" lvl="0" marL="0" marR="0" rtl="0" algn="just">
              <a:lnSpc>
                <a:spcPct val="85000"/>
              </a:lnSpc>
              <a:spcBef>
                <a:spcPts val="0"/>
              </a:spcBef>
              <a:spcAft>
                <a:spcPts val="0"/>
              </a:spcAft>
              <a:buClr>
                <a:schemeClr val="dk1"/>
              </a:buClr>
              <a:buSzPts val="3595"/>
              <a:buFont typeface="Arial"/>
              <a:buNone/>
            </a:pPr>
            <a:r>
              <a:rPr b="0" i="0" lang="pt-BR" sz="3595" u="none" cap="none" strike="noStrike">
                <a:solidFill>
                  <a:schemeClr val="dk1"/>
                </a:solidFill>
                <a:latin typeface="Arial"/>
                <a:ea typeface="Arial"/>
                <a:cs typeface="Arial"/>
                <a:sym typeface="Arial"/>
              </a:rPr>
              <a:t>Gráfico 1:</a:t>
            </a:r>
            <a:endParaRPr b="0" i="0" sz="1400" u="none" cap="none" strike="noStrike">
              <a:solidFill>
                <a:srgbClr val="000000"/>
              </a:solidFill>
              <a:latin typeface="Arial"/>
              <a:ea typeface="Arial"/>
              <a:cs typeface="Arial"/>
              <a:sym typeface="Arial"/>
            </a:endParaRPr>
          </a:p>
        </p:txBody>
      </p:sp>
      <p:sp>
        <p:nvSpPr>
          <p:cNvPr id="105" name="Google Shape;105;p1"/>
          <p:cNvSpPr txBox="1"/>
          <p:nvPr/>
        </p:nvSpPr>
        <p:spPr>
          <a:xfrm>
            <a:off x="15726483" y="47956228"/>
            <a:ext cx="12822799" cy="1449590"/>
          </a:xfrm>
          <a:prstGeom prst="rect">
            <a:avLst/>
          </a:prstGeom>
          <a:noFill/>
          <a:ln>
            <a:noFill/>
          </a:ln>
        </p:spPr>
        <p:txBody>
          <a:bodyPr anchorCtr="0" anchor="b" bIns="45650" lIns="91300" spcFirstLastPara="1" rIns="91300" wrap="square" tIns="45650">
            <a:noAutofit/>
          </a:bodyPr>
          <a:lstStyle/>
          <a:p>
            <a:pPr indent="0" lvl="0" marL="0" marR="0" rtl="0" algn="just">
              <a:lnSpc>
                <a:spcPct val="85000"/>
              </a:lnSpc>
              <a:spcBef>
                <a:spcPts val="0"/>
              </a:spcBef>
              <a:spcAft>
                <a:spcPts val="0"/>
              </a:spcAft>
              <a:buClr>
                <a:schemeClr val="dk1"/>
              </a:buClr>
              <a:buSzPts val="3595"/>
              <a:buFont typeface="Arial"/>
              <a:buNone/>
            </a:pPr>
            <a:r>
              <a:rPr b="0" i="0" lang="pt-BR" sz="3595" u="none" cap="none" strike="noStrike">
                <a:solidFill>
                  <a:schemeClr val="dk1"/>
                </a:solidFill>
                <a:latin typeface="Arial"/>
                <a:ea typeface="Arial"/>
                <a:cs typeface="Arial"/>
                <a:sym typeface="Arial"/>
              </a:rPr>
              <a:t>Gráfico 2</a:t>
            </a:r>
            <a:endParaRPr b="0" i="0" sz="1400" u="none" cap="none" strike="noStrike">
              <a:solidFill>
                <a:srgbClr val="000000"/>
              </a:solidFill>
              <a:latin typeface="Arial"/>
              <a:ea typeface="Arial"/>
              <a:cs typeface="Arial"/>
              <a:sym typeface="Arial"/>
            </a:endParaRPr>
          </a:p>
        </p:txBody>
      </p:sp>
      <p:sp>
        <p:nvSpPr>
          <p:cNvPr id="106" name="Google Shape;106;p1"/>
          <p:cNvSpPr txBox="1"/>
          <p:nvPr/>
        </p:nvSpPr>
        <p:spPr>
          <a:xfrm>
            <a:off x="14814226" y="17870952"/>
            <a:ext cx="14454300" cy="6177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a:t>
            </a:r>
            <a:endParaRPr b="0" i="0" sz="3995" u="none" cap="none" strike="noStrike">
              <a:solidFill>
                <a:schemeClr val="dk1"/>
              </a:solidFill>
              <a:latin typeface="Arial"/>
              <a:ea typeface="Arial"/>
              <a:cs typeface="Arial"/>
              <a:sym typeface="Arial"/>
            </a:endParaRPr>
          </a:p>
        </p:txBody>
      </p:sp>
      <p:pic>
        <p:nvPicPr>
          <p:cNvPr id="107" name="Google Shape;107;p1"/>
          <p:cNvPicPr preferRelativeResize="0"/>
          <p:nvPr/>
        </p:nvPicPr>
        <p:blipFill rotWithShape="1">
          <a:blip r:embed="rId3">
            <a:alphaModFix/>
          </a:blip>
          <a:srcRect b="0" l="0" r="0" t="0"/>
          <a:stretch/>
        </p:blipFill>
        <p:spPr>
          <a:xfrm>
            <a:off x="14856594" y="39424947"/>
            <a:ext cx="14067032" cy="8283133"/>
          </a:xfrm>
          <a:prstGeom prst="rect">
            <a:avLst/>
          </a:prstGeom>
          <a:noFill/>
          <a:ln>
            <a:noFill/>
          </a:ln>
        </p:spPr>
      </p:pic>
      <p:pic>
        <p:nvPicPr>
          <p:cNvPr id="108" name="Google Shape;108;p1"/>
          <p:cNvPicPr preferRelativeResize="0"/>
          <p:nvPr/>
        </p:nvPicPr>
        <p:blipFill rotWithShape="1">
          <a:blip r:embed="rId4">
            <a:alphaModFix/>
          </a:blip>
          <a:srcRect b="0" l="0" r="0" t="0"/>
          <a:stretch/>
        </p:blipFill>
        <p:spPr>
          <a:xfrm>
            <a:off x="313401" y="39424952"/>
            <a:ext cx="14012882" cy="8334258"/>
          </a:xfrm>
          <a:prstGeom prst="rect">
            <a:avLst/>
          </a:prstGeom>
          <a:noFill/>
          <a:ln>
            <a:noFill/>
          </a:ln>
        </p:spPr>
      </p:pic>
      <p:sp>
        <p:nvSpPr>
          <p:cNvPr id="109" name="Google Shape;109;p1"/>
          <p:cNvSpPr txBox="1"/>
          <p:nvPr/>
        </p:nvSpPr>
        <p:spPr>
          <a:xfrm>
            <a:off x="18750201" y="3034826"/>
            <a:ext cx="9780000" cy="650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25"/>
              <a:buFont typeface="Arial"/>
              <a:buNone/>
            </a:pPr>
            <a:r>
              <a:rPr b="0" i="0" lang="pt-BR" sz="3625" u="none" cap="none" strike="noStrike">
                <a:solidFill>
                  <a:schemeClr val="dk1"/>
                </a:solidFill>
                <a:latin typeface="Arial"/>
                <a:ea typeface="Arial"/>
                <a:cs typeface="Arial"/>
                <a:sym typeface="Arial"/>
              </a:rPr>
              <a:t>Inserir a logomarca da instituição do trabalho</a:t>
            </a:r>
            <a:endParaRPr b="0" i="0" sz="1400" u="none" cap="none" strike="noStrike">
              <a:solidFill>
                <a:srgbClr val="000000"/>
              </a:solidFill>
              <a:latin typeface="Arial"/>
              <a:ea typeface="Arial"/>
              <a:cs typeface="Arial"/>
              <a:sym typeface="Arial"/>
            </a:endParaRPr>
          </a:p>
        </p:txBody>
      </p:sp>
      <p:sp>
        <p:nvSpPr>
          <p:cNvPr id="110" name="Google Shape;110;p1"/>
          <p:cNvSpPr txBox="1"/>
          <p:nvPr/>
        </p:nvSpPr>
        <p:spPr>
          <a:xfrm>
            <a:off x="313401" y="33986190"/>
            <a:ext cx="14012882" cy="48255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a:t>
            </a:r>
            <a:endParaRPr b="0" i="0" sz="3995" u="none" cap="none" strike="noStrike">
              <a:solidFill>
                <a:schemeClr val="dk1"/>
              </a:solidFill>
              <a:latin typeface="Arial"/>
              <a:ea typeface="Arial"/>
              <a:cs typeface="Arial"/>
              <a:sym typeface="Arial"/>
            </a:endParaRPr>
          </a:p>
        </p:txBody>
      </p:sp>
      <p:pic>
        <p:nvPicPr>
          <p:cNvPr id="111" name="Google Shape;111;p1" title="02. Logo-Evento (3).png"/>
          <p:cNvPicPr preferRelativeResize="0"/>
          <p:nvPr/>
        </p:nvPicPr>
        <p:blipFill>
          <a:blip r:embed="rId5">
            <a:alphaModFix/>
          </a:blip>
          <a:stretch>
            <a:fillRect/>
          </a:stretch>
        </p:blipFill>
        <p:spPr>
          <a:xfrm>
            <a:off x="152400" y="152400"/>
            <a:ext cx="8030520" cy="3473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4"/>
                                        </p:tgtEl>
                                        <p:attrNameLst>
                                          <p:attrName>style.visibility</p:attrName>
                                        </p:attrNameLst>
                                      </p:cBhvr>
                                      <p:to>
                                        <p:strVal val="visible"/>
                                      </p:to>
                                    </p:set>
                                    <p:anim calcmode="lin" valueType="num">
                                      <p:cBhvr additive="base">
                                        <p:cTn dur="500"/>
                                        <p:tgtEl>
                                          <p:spTgt spid="10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5"/>
                                        </p:tgtEl>
                                        <p:attrNameLst>
                                          <p:attrName>style.visibility</p:attrName>
                                        </p:attrNameLst>
                                      </p:cBhvr>
                                      <p:to>
                                        <p:strVal val="visible"/>
                                      </p:to>
                                    </p:set>
                                    <p:anim calcmode="lin" valueType="num">
                                      <p:cBhvr additive="base">
                                        <p:cTn dur="500"/>
                                        <p:tgtEl>
                                          <p:spTgt spid="10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2012-05-27T22:48:00Z</dcterms:created>
  <dc:creator>Guilherme Garcia</dc:creator>
</cp:coreProperties>
</file>