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0E8E9A-DA02-42F4-B5C0-C86AF54C381C}" v="5" dt="2024-07-23T11:47:56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diceia Almeida" userId="5bfa2bab2a9c9268" providerId="LiveId" clId="{1F0E8E9A-DA02-42F4-B5C0-C86AF54C381C}"/>
    <pc:docChg chg="custSel addSld delSld modSld">
      <pc:chgData name="Laudiceia Almeida" userId="5bfa2bab2a9c9268" providerId="LiveId" clId="{1F0E8E9A-DA02-42F4-B5C0-C86AF54C381C}" dt="2024-07-23T11:49:45.138" v="20" actId="47"/>
      <pc:docMkLst>
        <pc:docMk/>
      </pc:docMkLst>
      <pc:sldChg chg="addSp delSp modSp mod">
        <pc:chgData name="Laudiceia Almeida" userId="5bfa2bab2a9c9268" providerId="LiveId" clId="{1F0E8E9A-DA02-42F4-B5C0-C86AF54C381C}" dt="2024-07-23T11:43:04.886" v="6"/>
        <pc:sldMkLst>
          <pc:docMk/>
          <pc:sldMk cId="4106519321" sldId="256"/>
        </pc:sldMkLst>
        <pc:spChg chg="del">
          <ac:chgData name="Laudiceia Almeida" userId="5bfa2bab2a9c9268" providerId="LiveId" clId="{1F0E8E9A-DA02-42F4-B5C0-C86AF54C381C}" dt="2024-07-23T11:42:55.672" v="4" actId="478"/>
          <ac:spMkLst>
            <pc:docMk/>
            <pc:sldMk cId="4106519321" sldId="256"/>
            <ac:spMk id="2" creationId="{EA78B643-8ABA-8FFA-CBD6-716DD1216B50}"/>
          </ac:spMkLst>
        </pc:spChg>
        <pc:spChg chg="del">
          <ac:chgData name="Laudiceia Almeida" userId="5bfa2bab2a9c9268" providerId="LiveId" clId="{1F0E8E9A-DA02-42F4-B5C0-C86AF54C381C}" dt="2024-07-23T11:42:55.672" v="4" actId="478"/>
          <ac:spMkLst>
            <pc:docMk/>
            <pc:sldMk cId="4106519321" sldId="256"/>
            <ac:spMk id="3" creationId="{EABDDD93-75F9-DBD1-7E58-692A578348F2}"/>
          </ac:spMkLst>
        </pc:spChg>
        <pc:spChg chg="add mod">
          <ac:chgData name="Laudiceia Almeida" userId="5bfa2bab2a9c9268" providerId="LiveId" clId="{1F0E8E9A-DA02-42F4-B5C0-C86AF54C381C}" dt="2024-07-23T11:42:56.609" v="5"/>
          <ac:spMkLst>
            <pc:docMk/>
            <pc:sldMk cId="4106519321" sldId="256"/>
            <ac:spMk id="4" creationId="{353AF2BF-7A1D-96D4-76C7-AC89255010C3}"/>
          </ac:spMkLst>
        </pc:spChg>
        <pc:spChg chg="add mod">
          <ac:chgData name="Laudiceia Almeida" userId="5bfa2bab2a9c9268" providerId="LiveId" clId="{1F0E8E9A-DA02-42F4-B5C0-C86AF54C381C}" dt="2024-07-23T11:43:04.886" v="6"/>
          <ac:spMkLst>
            <pc:docMk/>
            <pc:sldMk cId="4106519321" sldId="256"/>
            <ac:spMk id="5" creationId="{3A8ABF75-6330-168C-6F9A-EA0FEC7FF6B7}"/>
          </ac:spMkLst>
        </pc:spChg>
      </pc:sldChg>
      <pc:sldChg chg="addSp delSp modSp new mod">
        <pc:chgData name="Laudiceia Almeida" userId="5bfa2bab2a9c9268" providerId="LiveId" clId="{1F0E8E9A-DA02-42F4-B5C0-C86AF54C381C}" dt="2024-07-23T11:47:37.873" v="18" actId="2711"/>
        <pc:sldMkLst>
          <pc:docMk/>
          <pc:sldMk cId="207002832" sldId="257"/>
        </pc:sldMkLst>
        <pc:spChg chg="del">
          <ac:chgData name="Laudiceia Almeida" userId="5bfa2bab2a9c9268" providerId="LiveId" clId="{1F0E8E9A-DA02-42F4-B5C0-C86AF54C381C}" dt="2024-07-23T11:43:14.475" v="8" actId="478"/>
          <ac:spMkLst>
            <pc:docMk/>
            <pc:sldMk cId="207002832" sldId="257"/>
            <ac:spMk id="2" creationId="{DC8B167D-AD61-5E31-E533-2A42D4029932}"/>
          </ac:spMkLst>
        </pc:spChg>
        <pc:spChg chg="del">
          <ac:chgData name="Laudiceia Almeida" userId="5bfa2bab2a9c9268" providerId="LiveId" clId="{1F0E8E9A-DA02-42F4-B5C0-C86AF54C381C}" dt="2024-07-23T11:43:14.475" v="8" actId="478"/>
          <ac:spMkLst>
            <pc:docMk/>
            <pc:sldMk cId="207002832" sldId="257"/>
            <ac:spMk id="3" creationId="{20F5D644-2C1F-B41A-56DD-F15C86989359}"/>
          </ac:spMkLst>
        </pc:spChg>
        <pc:spChg chg="add mod">
          <ac:chgData name="Laudiceia Almeida" userId="5bfa2bab2a9c9268" providerId="LiveId" clId="{1F0E8E9A-DA02-42F4-B5C0-C86AF54C381C}" dt="2024-07-23T11:44:38.672" v="11" actId="1076"/>
          <ac:spMkLst>
            <pc:docMk/>
            <pc:sldMk cId="207002832" sldId="257"/>
            <ac:spMk id="4" creationId="{E1219007-7864-AD41-FEDB-97F729599451}"/>
          </ac:spMkLst>
        </pc:spChg>
        <pc:spChg chg="add mod">
          <ac:chgData name="Laudiceia Almeida" userId="5bfa2bab2a9c9268" providerId="LiveId" clId="{1F0E8E9A-DA02-42F4-B5C0-C86AF54C381C}" dt="2024-07-23T11:47:37.873" v="18" actId="2711"/>
          <ac:spMkLst>
            <pc:docMk/>
            <pc:sldMk cId="207002832" sldId="257"/>
            <ac:spMk id="5" creationId="{E2B7DA7D-FCBE-56B4-81C8-BA475574EF93}"/>
          </ac:spMkLst>
        </pc:spChg>
      </pc:sldChg>
      <pc:sldChg chg="new del">
        <pc:chgData name="Laudiceia Almeida" userId="5bfa2bab2a9c9268" providerId="LiveId" clId="{1F0E8E9A-DA02-42F4-B5C0-C86AF54C381C}" dt="2024-07-23T11:42:05.815" v="3" actId="47"/>
        <pc:sldMkLst>
          <pc:docMk/>
          <pc:sldMk cId="1386713550" sldId="257"/>
        </pc:sldMkLst>
      </pc:sldChg>
      <pc:sldChg chg="new del">
        <pc:chgData name="Laudiceia Almeida" userId="5bfa2bab2a9c9268" providerId="LiveId" clId="{1F0E8E9A-DA02-42F4-B5C0-C86AF54C381C}" dt="2024-07-23T11:45:00.103" v="13" actId="47"/>
        <pc:sldMkLst>
          <pc:docMk/>
          <pc:sldMk cId="1016923136" sldId="258"/>
        </pc:sldMkLst>
      </pc:sldChg>
      <pc:sldChg chg="new del">
        <pc:chgData name="Laudiceia Almeida" userId="5bfa2bab2a9c9268" providerId="LiveId" clId="{1F0E8E9A-DA02-42F4-B5C0-C86AF54C381C}" dt="2024-07-23T11:49:45.138" v="20" actId="47"/>
        <pc:sldMkLst>
          <pc:docMk/>
          <pc:sldMk cId="1568965066" sldId="258"/>
        </pc:sldMkLst>
      </pc:sldChg>
      <pc:sldChg chg="new del">
        <pc:chgData name="Laudiceia Almeida" userId="5bfa2bab2a9c9268" providerId="LiveId" clId="{1F0E8E9A-DA02-42F4-B5C0-C86AF54C381C}" dt="2024-07-23T11:42:04.956" v="2" actId="47"/>
        <pc:sldMkLst>
          <pc:docMk/>
          <pc:sldMk cId="334126330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73177-2051-D4D0-234B-C70CF4963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93C115-DB6F-30D5-C435-3E8567579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192481E-5248-7B67-0965-2D2E0A1243F9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9"/>
          <a:stretch/>
        </p:blipFill>
        <p:spPr bwMode="auto">
          <a:xfrm>
            <a:off x="0" y="6468532"/>
            <a:ext cx="12192000" cy="389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 descr="Uma imagem contendo Texto&#10;&#10;Descrição gerada automaticamente">
            <a:extLst>
              <a:ext uri="{FF2B5EF4-FFF2-40B4-BE49-F238E27FC236}">
                <a16:creationId xmlns:a16="http://schemas.microsoft.com/office/drawing/2014/main" id="{519EAD28-98C4-47C6-83BA-4185B05FE8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43740" cy="17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7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68818-CC22-9258-169B-2F769E3B6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FF6EA-3E9D-EA72-D569-3C620099F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F415B7-BE08-C3E4-AE1C-1EAD00F3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58A442-52D2-B578-93F1-6A4CCF74D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3E6D50-82B2-8CB4-A436-A6FF752D1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237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A2093-7EFD-D476-24AE-3B4FA74B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D45986-B4B7-D02F-DC15-D4F2441E3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C8B668-E278-40F9-50F7-651981F361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866DB8-484B-6029-970F-327D60F3E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7C96D0-B635-10FF-D753-5E670D97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11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F0086-6F58-1DE6-6CD5-8ED21EBEC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8D90AC-6FC4-9117-1647-C896F3EA7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FE997F-9F3A-0227-5488-32BF8FFE5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03EA1D-982A-AA54-5E8D-D5AB7CB0C7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AF090-15BC-7FB3-B613-0CF345127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098FDE-7646-01B0-C136-D0539FB80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059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CEAA33-8920-35BD-F188-B55E4C586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7628DA-E19F-03D4-35B2-35C03183E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F12592E-FFEC-3132-20C7-A1822F5B6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D463769-9B1A-E208-6089-D03CCC1470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81E2383-3B18-5987-FE15-9829AC4D9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8211414-1F60-D3B3-BB91-67C0FEAF81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A966057-4C7B-0D4C-E800-ED448641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7C6EF8F-06FF-0837-FD6E-E78834038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71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BBD0D-90D2-813F-BF72-72AE19A9C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27F10AB-4A32-2FD8-E701-4074EB2552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B2C1458-89BB-2B2A-9F17-2569A42F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70EE36-AAED-10F1-D2E5-570672C7B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74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14CE1BB-884B-0652-9CB4-07C56D8F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BB5C14-BFC2-C20D-B8E0-818A05E3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094995-1BC1-AE23-03D1-D661337A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72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C9C00-DDD1-FD36-29BE-3CA4D5CF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A25CF-2E19-0613-81FE-9F3AB9165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4FEA063-5960-9C3C-A27A-4F81A15B2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CE3869-58C9-7E2D-A936-C9C17125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565F0C-9055-46BD-70CE-6048D6BC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1CFD6D-2BAF-109C-F3D6-7AAA6384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44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BBE8D-BE86-167F-8938-CE925F615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FFD2A96-77D5-8C6B-7D89-555094BFBA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B628A22-E447-8672-E17F-1E264F651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A87912-A2FD-C66E-0393-0CFD7346E2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BAFF56-E219-A8BB-06B8-EDEE6ED73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B527F4-CFCD-086C-B724-677AFA17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240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C41AF-B191-13CC-96E5-F54A8D39B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17BCFCB-AD3F-5D90-B5A1-E1DFBE439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19AE65-6134-26CF-E588-1500CC64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E7198F-5C45-E74B-55D3-EB007541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FC46D5-B9AB-3695-8D3D-452A3A9C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39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C0F3D0-FEF2-2397-D12E-07D5B80CE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323DA9-9A6A-0195-7E53-04F86F2A7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6A4B89-6801-AF8E-A249-D3C52FC8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8A867-A7D5-454E-8FB3-00AE9D63A995}" type="datetimeFigureOut">
              <a:rPr lang="pt-BR" smtClean="0"/>
              <a:t>23/07/2024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597593-54B2-CC98-E0D5-05792369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E04A4-ED92-7718-E68C-7C7572F0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26EA63-0063-4FDA-AC04-757DB9A2DE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03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192481E-5248-7B67-0965-2D2E0A1243F9}"/>
              </a:ext>
            </a:extLst>
          </p:cNvPr>
          <p:cNvPicPr/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9"/>
          <a:stretch/>
        </p:blipFill>
        <p:spPr bwMode="auto">
          <a:xfrm>
            <a:off x="0" y="6468532"/>
            <a:ext cx="12192000" cy="389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 descr="Uma imagem contendo Texto&#10;&#10;Descrição gerada automaticamente">
            <a:extLst>
              <a:ext uri="{FF2B5EF4-FFF2-40B4-BE49-F238E27FC236}">
                <a16:creationId xmlns:a16="http://schemas.microsoft.com/office/drawing/2014/main" id="{3513E1F3-DB9E-7D68-1FFE-49B9C91604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54372" cy="175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9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353AF2BF-7A1D-96D4-76C7-AC89255010C3}"/>
              </a:ext>
            </a:extLst>
          </p:cNvPr>
          <p:cNvSpPr txBox="1">
            <a:spLocks/>
          </p:cNvSpPr>
          <p:nvPr/>
        </p:nvSpPr>
        <p:spPr>
          <a:xfrm rot="10800000" flipV="1">
            <a:off x="10193867" y="673611"/>
            <a:ext cx="1230612" cy="6117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102879" tIns="51440" rIns="102879" bIns="5144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Logotipo da instituição (opcional)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8ABF75-6330-168C-6F9A-EA0FEC7FF6B7}"/>
              </a:ext>
            </a:extLst>
          </p:cNvPr>
          <p:cNvSpPr txBox="1"/>
          <p:nvPr/>
        </p:nvSpPr>
        <p:spPr>
          <a:xfrm>
            <a:off x="3666067" y="2717217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0070C0"/>
                </a:solidFill>
              </a:rPr>
              <a:t>Título - </a:t>
            </a:r>
            <a:r>
              <a:rPr lang="pt-BR" sz="1800" b="1" dirty="0" err="1">
                <a:solidFill>
                  <a:srgbClr val="0070C0"/>
                </a:solidFill>
                <a:ea typeface="MS PGothic" pitchFamily="34" charset="-128"/>
              </a:rPr>
              <a:t>Calibri</a:t>
            </a:r>
            <a:r>
              <a:rPr lang="pt-BR" sz="1800" b="1" dirty="0">
                <a:solidFill>
                  <a:srgbClr val="0070C0"/>
                </a:solidFill>
              </a:rPr>
              <a:t> 36pt - Bold </a:t>
            </a:r>
            <a:br>
              <a:rPr lang="pt-BR" sz="1800" b="1" dirty="0">
                <a:solidFill>
                  <a:srgbClr val="0070C0"/>
                </a:solidFill>
              </a:rPr>
            </a:b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 dos autores</a:t>
            </a:r>
            <a:b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Instituição </a:t>
            </a:r>
            <a:b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1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18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b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</a:b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E-mail de contato</a:t>
            </a:r>
            <a:b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</a:b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519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1219007-7864-AD41-FEDB-97F729599451}"/>
              </a:ext>
            </a:extLst>
          </p:cNvPr>
          <p:cNvSpPr txBox="1"/>
          <p:nvPr/>
        </p:nvSpPr>
        <p:spPr>
          <a:xfrm>
            <a:off x="6096000" y="498194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Nome do autor et al., short </a:t>
            </a:r>
            <a:r>
              <a:rPr lang="pt-BR" dirty="0" err="1"/>
              <a:t>title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2B7DA7D-FCBE-56B4-81C8-BA475574EF93}"/>
              </a:ext>
            </a:extLst>
          </p:cNvPr>
          <p:cNvSpPr txBox="1"/>
          <p:nvPr/>
        </p:nvSpPr>
        <p:spPr>
          <a:xfrm>
            <a:off x="1439333" y="2265453"/>
            <a:ext cx="96435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  <a:latin typeface="+mj-lt"/>
              </a:rPr>
              <a:t>Conteúdo – ordem flexível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Introdução com justificativa, objetivos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e Métodos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Resultados 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Discussão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conclusão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Apoio financeiro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Agradecimentos (opcional)</a:t>
            </a:r>
          </a:p>
          <a:p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 no rodapé do slide, quando for citado algum dado da literatura.</a:t>
            </a:r>
          </a:p>
          <a:p>
            <a:b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Texto - formato sugerido – </a:t>
            </a:r>
            <a:r>
              <a:rPr lang="pt-B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</a:t>
            </a:r>
            <a:r>
              <a:rPr lang="pt-B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b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028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83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MS PGothic</vt:lpstr>
      <vt:lpstr>Arial</vt:lpstr>
      <vt:lpstr>Calibri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Laudiceia Almeida</dc:creator>
  <cp:lastModifiedBy>Laudiceia Almeida</cp:lastModifiedBy>
  <cp:revision>1</cp:revision>
  <dcterms:created xsi:type="dcterms:W3CDTF">2024-07-23T11:35:10Z</dcterms:created>
  <dcterms:modified xsi:type="dcterms:W3CDTF">2024-07-23T11:49:47Z</dcterms:modified>
</cp:coreProperties>
</file>