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4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30" d="100"/>
          <a:sy n="30" d="100"/>
        </p:scale>
        <p:origin x="1828" y="260"/>
      </p:cViewPr>
      <p:guideLst>
        <p:guide orient="horz" pos="384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433A-AFA3-42FF-8D1F-8720A31780B0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40890-3142-4616-8061-7ED3ED1A7C7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9595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433A-AFA3-42FF-8D1F-8720A31780B0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40890-3142-4616-8061-7ED3ED1A7C7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1165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433A-AFA3-42FF-8D1F-8720A31780B0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40890-3142-4616-8061-7ED3ED1A7C7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7155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433A-AFA3-42FF-8D1F-8720A31780B0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40890-3142-4616-8061-7ED3ED1A7C7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5532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433A-AFA3-42FF-8D1F-8720A31780B0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40890-3142-4616-8061-7ED3ED1A7C7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8784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433A-AFA3-42FF-8D1F-8720A31780B0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40890-3142-4616-8061-7ED3ED1A7C7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8569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433A-AFA3-42FF-8D1F-8720A31780B0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40890-3142-4616-8061-7ED3ED1A7C7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8440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433A-AFA3-42FF-8D1F-8720A31780B0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40890-3142-4616-8061-7ED3ED1A7C7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9923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433A-AFA3-42FF-8D1F-8720A31780B0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40890-3142-4616-8061-7ED3ED1A7C7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0558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433A-AFA3-42FF-8D1F-8720A31780B0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40890-3142-4616-8061-7ED3ED1A7C7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7968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433A-AFA3-42FF-8D1F-8720A31780B0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40890-3142-4616-8061-7ED3ED1A7C7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6358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87433A-AFA3-42FF-8D1F-8720A31780B0}" type="datetimeFigureOut">
              <a:rPr lang="pt-BR" smtClean="0"/>
              <a:t>29/09/2023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40890-3142-4616-8061-7ED3ED1A7C7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840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FFC5F6-1C77-447A-7A5E-7A19C0D650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BD57C2E-F41B-420B-D40E-72652C18DD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0552BBA-9C45-15E2-EC95-0E1D8B6C08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314" y="0"/>
            <a:ext cx="6923314" cy="121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2237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Suporte US Brasil</dc:creator>
  <cp:lastModifiedBy>Kelly Santana</cp:lastModifiedBy>
  <cp:revision>1</cp:revision>
  <dcterms:created xsi:type="dcterms:W3CDTF">2023-09-29T17:29:39Z</dcterms:created>
  <dcterms:modified xsi:type="dcterms:W3CDTF">2023-09-29T17:30:43Z</dcterms:modified>
</cp:coreProperties>
</file>