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6" r:id="rId5"/>
    <p:sldId id="257" r:id="rId6"/>
    <p:sldId id="259" r:id="rId7"/>
    <p:sldId id="260" r:id="rId8"/>
    <p:sldId id="258" r:id="rId9"/>
    <p:sldId id="261" r:id="rId10"/>
  </p:sldIdLst>
  <p:sldSz cx="12192000" cy="6858000"/>
  <p:notesSz cx="6858000" cy="9144000"/>
  <p:embeddedFontLst>
    <p:embeddedFont>
      <p:font typeface="ACUMINPRO-MEDIUM" panose="020B0604020202020204" charset="0"/>
      <p:regular r:id="rId11"/>
    </p:embeddedFont>
    <p:embeddedFont>
      <p:font typeface="ACUMINPROWIDE-MEDIUM" panose="020B0605020202020204" charset="0"/>
      <p:regular r:id="rId1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1A73F76-EABE-C9B1-2F54-3A78A2A45F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E5789-373B-76FF-4FF8-34A480F3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4781986-0FE9-6F8F-5EEF-5AC658F2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E814-3E3F-1643-87CB-004A7829BF06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48F930-B2A4-83B8-80CD-8CEDEBCA5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2CEAF3-99BB-9E28-0A88-DC83F980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03B-6E04-E341-A9C5-0D0638454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99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69B95DE-6A7F-ED24-A496-47750596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E814-3E3F-1643-87CB-004A7829BF06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FCAAA70-E23B-9291-2596-1AAACC95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895097-A485-AEC1-04C6-83C77EC0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03B-6E04-E341-A9C5-0D0638454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02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81161A-3526-607B-58A0-66F01B0A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A846BC-2056-8CE4-2365-856B5B5BC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C91486-85E4-9899-26EA-99C8632A9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BCBD84-69F0-B634-C800-9C54A231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E814-3E3F-1643-87CB-004A7829BF06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73FD1E-CB08-6653-17CB-2721C3A0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A9AC84-730A-772C-4413-BAF0A637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03B-6E04-E341-A9C5-0D0638454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527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2C088-10F9-8559-43D4-77A23239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EFA1386-4DB1-BA7D-2999-D92572856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32630C-18BD-243E-BD69-09B1CA592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234EE6-1164-03DD-4FB3-95EF2B70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E814-3E3F-1643-87CB-004A7829BF06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A47732-EEA9-85A1-48C0-5B6EF40E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2790F6-D3F0-13A4-8146-1A7FF55C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03B-6E04-E341-A9C5-0D0638454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36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EED8C-A1DD-580D-4BBF-D6F5BE07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D0DE61-0EE7-78CB-2C3C-70AD87B70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A0F151-D4DC-E357-55D0-6292641F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E814-3E3F-1643-87CB-004A7829BF06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6B8A0E-4FFA-C49E-A824-604711FC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218941-DF7B-0486-9827-71D314DE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03B-6E04-E341-A9C5-0D0638454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70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D20EA-FEB0-805A-DBCC-FA188D6C7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6FE476-D8B8-6CEC-BA81-C1E723B50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039EB4-48A4-0579-5D65-5E285CE4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E814-3E3F-1643-87CB-004A7829BF06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3B90EC-732E-ED8C-BF2A-C4C0714F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960085-2A25-0E8E-3D70-0DD576E9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03B-6E04-E341-A9C5-0D0638454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95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3083198-81A2-D9DF-34D5-8E0840FF8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5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D959CAE-95BB-4BB5-1465-23B5ABBFEA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9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AEA9B28-B803-9ED1-7EC1-B49A28C6E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5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3083198-81A2-D9DF-34D5-8E0840FF8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3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5B5CB-FB9E-40E9-4750-B31F9E303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C3AE17-CCDF-BA5E-642A-FC7FD0C3C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A1659D-3C51-C022-EE77-E752F60F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E814-3E3F-1643-87CB-004A7829BF06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970717-53D4-0D0F-8DE0-B89F98AC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662616-C214-E8D8-B7FB-FC472029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03B-6E04-E341-A9C5-0D0638454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61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2D0E6-27CA-1D99-3392-F5D2D3C1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33949C-C45E-A028-E449-BB58DFA94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3B5265-700D-4EFA-1349-B5FB3C71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E814-3E3F-1643-87CB-004A7829BF06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15A66F-C3DE-B384-77D8-DF11F14B2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E6843E-5DE3-EA02-20A2-6C9BE263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03B-6E04-E341-A9C5-0D0638454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87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33546-1AEC-A116-D515-C1EDF3D5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9AA285-BB63-004C-D0EF-29124C9C9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0C8CDB-936D-E654-109D-9AAD36CF4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B47B5F-F7BD-2614-D7F9-8DFDBDFF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E814-3E3F-1643-87CB-004A7829BF06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A55FEA-E411-ACE2-C857-23D58DA52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69594D-B1DB-2AC0-F73C-7C53E54A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03B-6E04-E341-A9C5-0D0638454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79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9C8BE-5637-C99D-8AB8-8445FD72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567CFF-F1F4-27B0-DB4A-455C8F8B1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3D1FCD6-6FBA-C973-BFFF-BE38FAB86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6E96A7-B181-9AA2-B51E-D9D38BD36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26EFB1-16B5-7D44-DE22-A35DF908A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A680CC6-CDCD-C40E-C639-73C6641A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E814-3E3F-1643-87CB-004A7829BF06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B79D95-6097-802F-73AC-3734AB93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C53175F-4CA1-1B0F-39CA-62D0DE32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C03B-6E04-E341-A9C5-0D0638454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00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9EB82F-020B-7486-582E-267BB7F6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EE1C41-F691-DFDE-36C5-0FB3BB608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418970-6538-D3B4-6692-E0B1F2270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3E814-3E3F-1643-87CB-004A7829BF06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78A802-A341-6B36-3952-512EC6EA7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C5E0C1-BABE-D9A2-0DBB-AEA996999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2C03B-6E04-E341-A9C5-0D0638454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56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7F3DA11-AA5A-288F-7B41-81850BF42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265" y="2216584"/>
            <a:ext cx="6423471" cy="2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2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D283488-5038-C559-BD9F-A34042DA5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959" y="602443"/>
            <a:ext cx="1115680" cy="15969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49AD27-BA97-E8D6-C85F-E9DC56C5EAC3}"/>
              </a:ext>
            </a:extLst>
          </p:cNvPr>
          <p:cNvSpPr txBox="1"/>
          <p:nvPr/>
        </p:nvSpPr>
        <p:spPr>
          <a:xfrm>
            <a:off x="3005960" y="629737"/>
            <a:ext cx="4645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ffectLst/>
                <a:latin typeface="ACUMINPROWIDE-MEDIUM" panose="020B0504020202020204" pitchFamily="34" charset="77"/>
              </a:rPr>
              <a:t>Lorem ipsum dolor sit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CUMINPROWIDE-MEDIUM" panose="020B0504020202020204" pitchFamily="34" charset="77"/>
              </a:rPr>
              <a:t>amet</a:t>
            </a:r>
            <a:r>
              <a:rPr lang="en-US" sz="2400" dirty="0">
                <a:solidFill>
                  <a:srgbClr val="C00000"/>
                </a:solidFill>
                <a:effectLst/>
                <a:latin typeface="ACUMINPROWIDE-MEDIUM" panose="020B0504020202020204" pitchFamily="34" charset="77"/>
              </a:rPr>
              <a:t>,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CUMINPROWIDE-MEDIUM" panose="020B0504020202020204" pitchFamily="34" charset="77"/>
              </a:rPr>
              <a:t>consectetur</a:t>
            </a:r>
            <a:r>
              <a:rPr lang="en-US" sz="2400" dirty="0">
                <a:solidFill>
                  <a:srgbClr val="C00000"/>
                </a:solidFill>
                <a:effectLst/>
                <a:latin typeface="ACUMINPROWIDE-MEDIUM" panose="020B0504020202020204" pitchFamily="34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CUMINPROWIDE-MEDIUM" panose="020B0504020202020204" pitchFamily="34" charset="77"/>
              </a:rPr>
              <a:t>adipiscing</a:t>
            </a:r>
            <a:r>
              <a:rPr lang="en-US" sz="2400" dirty="0">
                <a:solidFill>
                  <a:srgbClr val="C00000"/>
                </a:solidFill>
                <a:effectLst/>
                <a:latin typeface="ACUMINPROWIDE-MEDIUM" panose="020B0504020202020204" pitchFamily="34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CUMINPROWIDE-MEDIUM" panose="020B0504020202020204" pitchFamily="34" charset="77"/>
              </a:rPr>
              <a:t>elit</a:t>
            </a:r>
            <a:r>
              <a:rPr lang="en-US" sz="2400" dirty="0">
                <a:solidFill>
                  <a:srgbClr val="C00000"/>
                </a:solidFill>
                <a:effectLst/>
                <a:latin typeface="ACUMINPROWIDE-MEDIUM" panose="020B0504020202020204" pitchFamily="34" charset="77"/>
              </a:rPr>
              <a:t>. Maecenas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CUMINPROWIDE-MEDIUM" panose="020B0504020202020204" pitchFamily="34" charset="77"/>
              </a:rPr>
              <a:t>elit</a:t>
            </a:r>
            <a:r>
              <a:rPr lang="en-US" sz="2400" dirty="0">
                <a:solidFill>
                  <a:srgbClr val="C00000"/>
                </a:solidFill>
                <a:effectLst/>
                <a:latin typeface="ACUMINPROWIDE-MEDIUM" panose="020B0504020202020204" pitchFamily="34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CUMINPROWIDE-MEDIUM" panose="020B0504020202020204" pitchFamily="34" charset="77"/>
              </a:rPr>
              <a:t>nulla</a:t>
            </a:r>
            <a:r>
              <a:rPr lang="en-US" sz="2400" dirty="0">
                <a:solidFill>
                  <a:srgbClr val="C00000"/>
                </a:solidFill>
                <a:effectLst/>
                <a:latin typeface="ACUMINPROWIDE-MEDIUM" panose="020B0504020202020204" pitchFamily="34" charset="77"/>
              </a:rPr>
              <a:t>,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CUMINPROWIDE-MEDIUM" panose="020B0504020202020204" pitchFamily="34" charset="77"/>
              </a:rPr>
              <a:t>accumsan</a:t>
            </a:r>
            <a:r>
              <a:rPr lang="en-US" sz="2400" dirty="0">
                <a:solidFill>
                  <a:srgbClr val="C00000"/>
                </a:solidFill>
                <a:effectLst/>
                <a:latin typeface="ACUMINPROWIDE-MEDIUM" panose="020B0504020202020204" pitchFamily="34" charset="77"/>
              </a:rPr>
              <a:t> sit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CUMINPROWIDE-MEDIUM" panose="020B0504020202020204" pitchFamily="34" charset="77"/>
              </a:rPr>
              <a:t>amet</a:t>
            </a:r>
            <a:r>
              <a:rPr lang="en-US" sz="2400" dirty="0">
                <a:solidFill>
                  <a:srgbClr val="C00000"/>
                </a:solidFill>
                <a:effectLst/>
                <a:latin typeface="ACUMINPROWIDE-MEDIUM" panose="020B0504020202020204" pitchFamily="34" charset="77"/>
              </a:rPr>
              <a:t>.</a:t>
            </a:r>
            <a:endParaRPr lang="pt-BR" sz="2400" dirty="0">
              <a:solidFill>
                <a:srgbClr val="C00000"/>
              </a:solidFill>
              <a:latin typeface="ACUMINPROWIDE-MEDIUM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FB9F6-762B-5568-7BB7-F61D14ECAF37}"/>
              </a:ext>
            </a:extLst>
          </p:cNvPr>
          <p:cNvSpPr txBox="1"/>
          <p:nvPr/>
        </p:nvSpPr>
        <p:spPr>
          <a:xfrm>
            <a:off x="3005959" y="2668745"/>
            <a:ext cx="8597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consectetur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adipiscing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Maecenas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nulla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accumsan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facilisis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sed,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dignissim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vel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velit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Curabitur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ullamcorper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posuere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dui et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viverra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Integer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interdum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diam at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viverra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iaculis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sapien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eros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consectetur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eros, at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arcu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erat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in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nunc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CUMINPRO-MEDIUM" panose="020B0504020202020204" pitchFamily="34" charset="77"/>
            </a:endParaRP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Phasellus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id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interdum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augue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Aenean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eget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quis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arcu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ultrices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porttitor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nec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ac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orci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Cras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consequat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id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vulputate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consequat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Proin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faucibus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sapien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purus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hendrerit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lobortis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consequat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mi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Nullam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at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euismod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nibh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Donec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tortor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mi,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vulputate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vel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nisl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vitae,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efficitur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pharetra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nulla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effectLst/>
              <a:latin typeface="ACUMINPRO-MEDIUM" panose="020B0504020202020204" pitchFamily="34" charset="77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consectetur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adipiscing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Maecenas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nulla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accumsan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facilisis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sed,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dignissim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vel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velit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</a:t>
            </a:r>
            <a:endParaRPr lang="pt-BR" dirty="0">
              <a:solidFill>
                <a:schemeClr val="bg1">
                  <a:lumMod val="50000"/>
                </a:schemeClr>
              </a:solidFill>
              <a:latin typeface="ACUMINPRO-MEDIUM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356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1D0A95-BBDA-D508-95DD-F3D8A9F23A3D}"/>
              </a:ext>
            </a:extLst>
          </p:cNvPr>
          <p:cNvSpPr txBox="1"/>
          <p:nvPr/>
        </p:nvSpPr>
        <p:spPr>
          <a:xfrm>
            <a:off x="1242323" y="903009"/>
            <a:ext cx="9434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Lorem ipsum dolor sit </a:t>
            </a:r>
            <a:r>
              <a:rPr lang="en-US" sz="3600" dirty="0" err="1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amet</a:t>
            </a:r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, </a:t>
            </a:r>
            <a:r>
              <a:rPr lang="en-US" sz="3600" dirty="0" err="1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consectetur</a:t>
            </a:r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adipiscing</a:t>
            </a:r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elit</a:t>
            </a:r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. Maecenas </a:t>
            </a:r>
            <a:r>
              <a:rPr lang="en-US" sz="3600" dirty="0" err="1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elit</a:t>
            </a:r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nulla</a:t>
            </a:r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, </a:t>
            </a:r>
            <a:r>
              <a:rPr lang="en-US" sz="3600" dirty="0" err="1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accumsan</a:t>
            </a:r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 sit </a:t>
            </a:r>
            <a:r>
              <a:rPr lang="en-US" sz="3600" dirty="0" err="1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amet</a:t>
            </a:r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.</a:t>
            </a:r>
            <a:endParaRPr lang="pt-BR" sz="3600" dirty="0">
              <a:solidFill>
                <a:schemeClr val="accent2"/>
              </a:solidFill>
              <a:latin typeface="ACUMINPROWIDE-MEDIUM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587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14B590-5C15-4588-441B-4AF47992BE43}"/>
              </a:ext>
            </a:extLst>
          </p:cNvPr>
          <p:cNvSpPr txBox="1"/>
          <p:nvPr/>
        </p:nvSpPr>
        <p:spPr>
          <a:xfrm>
            <a:off x="840829" y="772364"/>
            <a:ext cx="2858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175F86"/>
                </a:solidFill>
                <a:effectLst/>
                <a:latin typeface="ACUMINPROWIDE-MEDIUM" panose="020B0504020202020204" pitchFamily="34" charset="77"/>
              </a:rPr>
              <a:t>Lorem ipsum dolor sit </a:t>
            </a:r>
            <a:r>
              <a:rPr lang="en-US" sz="2400" dirty="0" err="1">
                <a:solidFill>
                  <a:srgbClr val="175F86"/>
                </a:solidFill>
                <a:effectLst/>
                <a:latin typeface="ACUMINPROWIDE-MEDIUM" panose="020B0504020202020204" pitchFamily="34" charset="77"/>
              </a:rPr>
              <a:t>amet</a:t>
            </a:r>
            <a:r>
              <a:rPr lang="en-US" sz="2400" dirty="0">
                <a:solidFill>
                  <a:srgbClr val="175F86"/>
                </a:solidFill>
                <a:effectLst/>
                <a:latin typeface="ACUMINPROWIDE-MEDIUM" panose="020B0504020202020204" pitchFamily="34" charset="77"/>
              </a:rPr>
              <a:t>, </a:t>
            </a:r>
            <a:r>
              <a:rPr lang="en-US" sz="2400" dirty="0" err="1">
                <a:solidFill>
                  <a:srgbClr val="175F86"/>
                </a:solidFill>
                <a:effectLst/>
                <a:latin typeface="ACUMINPROWIDE-MEDIUM" panose="020B0504020202020204" pitchFamily="34" charset="77"/>
              </a:rPr>
              <a:t>consectetur</a:t>
            </a:r>
            <a:r>
              <a:rPr lang="en-US" sz="2400" dirty="0">
                <a:solidFill>
                  <a:srgbClr val="175F86"/>
                </a:solidFill>
                <a:effectLst/>
                <a:latin typeface="ACUMINPROWIDE-MEDIUM" panose="020B0504020202020204" pitchFamily="34" charset="77"/>
              </a:rPr>
              <a:t> </a:t>
            </a:r>
            <a:r>
              <a:rPr lang="en-US" sz="2400" dirty="0" err="1">
                <a:solidFill>
                  <a:srgbClr val="175F86"/>
                </a:solidFill>
                <a:effectLst/>
                <a:latin typeface="ACUMINPROWIDE-MEDIUM" panose="020B0504020202020204" pitchFamily="34" charset="77"/>
              </a:rPr>
              <a:t>adipiscing</a:t>
            </a:r>
            <a:r>
              <a:rPr lang="en-US" sz="2400" dirty="0">
                <a:solidFill>
                  <a:srgbClr val="175F86"/>
                </a:solidFill>
                <a:effectLst/>
                <a:latin typeface="ACUMINPROWIDE-MEDIUM" panose="020B0504020202020204" pitchFamily="34" charset="77"/>
              </a:rPr>
              <a:t> </a:t>
            </a:r>
            <a:r>
              <a:rPr lang="en-US" sz="2400" dirty="0" err="1">
                <a:solidFill>
                  <a:srgbClr val="175F86"/>
                </a:solidFill>
                <a:effectLst/>
                <a:latin typeface="ACUMINPROWIDE-MEDIUM" panose="020B0504020202020204" pitchFamily="34" charset="77"/>
              </a:rPr>
              <a:t>elit</a:t>
            </a:r>
            <a:r>
              <a:rPr lang="en-US" sz="2400" dirty="0">
                <a:solidFill>
                  <a:srgbClr val="175F86"/>
                </a:solidFill>
                <a:effectLst/>
                <a:latin typeface="ACUMINPROWIDE-MEDIUM" panose="020B0504020202020204" pitchFamily="34" charset="77"/>
              </a:rPr>
              <a:t>. Maecenas </a:t>
            </a:r>
            <a:r>
              <a:rPr lang="en-US" sz="2400" dirty="0" err="1">
                <a:solidFill>
                  <a:srgbClr val="175F86"/>
                </a:solidFill>
                <a:effectLst/>
                <a:latin typeface="ACUMINPROWIDE-MEDIUM" panose="020B0504020202020204" pitchFamily="34" charset="77"/>
              </a:rPr>
              <a:t>elit</a:t>
            </a:r>
            <a:r>
              <a:rPr lang="en-US" sz="2400" dirty="0">
                <a:solidFill>
                  <a:srgbClr val="175F86"/>
                </a:solidFill>
                <a:effectLst/>
                <a:latin typeface="ACUMINPROWIDE-MEDIUM" panose="020B0504020202020204" pitchFamily="34" charset="77"/>
              </a:rPr>
              <a:t> </a:t>
            </a:r>
            <a:r>
              <a:rPr lang="en-US" sz="2400" dirty="0" err="1">
                <a:solidFill>
                  <a:srgbClr val="175F86"/>
                </a:solidFill>
                <a:effectLst/>
                <a:latin typeface="ACUMINPROWIDE-MEDIUM" panose="020B0504020202020204" pitchFamily="34" charset="77"/>
              </a:rPr>
              <a:t>nulla</a:t>
            </a:r>
            <a:r>
              <a:rPr lang="en-US" sz="2400" dirty="0">
                <a:solidFill>
                  <a:srgbClr val="175F86"/>
                </a:solidFill>
                <a:effectLst/>
                <a:latin typeface="ACUMINPROWIDE-MEDIUM" panose="020B0504020202020204" pitchFamily="34" charset="77"/>
              </a:rPr>
              <a:t>, </a:t>
            </a:r>
            <a:r>
              <a:rPr lang="en-US" sz="2400" dirty="0" err="1">
                <a:solidFill>
                  <a:srgbClr val="175F86"/>
                </a:solidFill>
                <a:effectLst/>
                <a:latin typeface="ACUMINPROWIDE-MEDIUM" panose="020B0504020202020204" pitchFamily="34" charset="77"/>
              </a:rPr>
              <a:t>accumsan</a:t>
            </a:r>
            <a:r>
              <a:rPr lang="en-US" sz="2400" dirty="0">
                <a:solidFill>
                  <a:srgbClr val="175F86"/>
                </a:solidFill>
                <a:effectLst/>
                <a:latin typeface="ACUMINPROWIDE-MEDIUM" panose="020B0504020202020204" pitchFamily="34" charset="77"/>
              </a:rPr>
              <a:t> sit </a:t>
            </a:r>
            <a:r>
              <a:rPr lang="en-US" sz="2400" dirty="0" err="1">
                <a:solidFill>
                  <a:srgbClr val="175F86"/>
                </a:solidFill>
                <a:effectLst/>
                <a:latin typeface="ACUMINPROWIDE-MEDIUM" panose="020B0504020202020204" pitchFamily="34" charset="77"/>
              </a:rPr>
              <a:t>amet</a:t>
            </a:r>
            <a:r>
              <a:rPr lang="en-US" sz="2400" dirty="0">
                <a:solidFill>
                  <a:srgbClr val="175F86"/>
                </a:solidFill>
                <a:effectLst/>
                <a:latin typeface="ACUMINPROWIDE-MEDIUM" panose="020B0504020202020204" pitchFamily="34" charset="77"/>
              </a:rPr>
              <a:t>.</a:t>
            </a:r>
            <a:endParaRPr lang="pt-BR" sz="2400" dirty="0">
              <a:solidFill>
                <a:srgbClr val="175F86"/>
              </a:solidFill>
              <a:latin typeface="ACUMINPROWIDE-MEDIUM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9736E-F865-1BB0-E633-0118BBB4D57F}"/>
              </a:ext>
            </a:extLst>
          </p:cNvPr>
          <p:cNvSpPr txBox="1"/>
          <p:nvPr/>
        </p:nvSpPr>
        <p:spPr>
          <a:xfrm>
            <a:off x="3993931" y="772364"/>
            <a:ext cx="50134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consectetur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adipiscing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Maecenas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nulla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accumsan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facilisis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sed,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dignissim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vel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velit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Curabitur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ullamcorper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posuere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dui et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viverra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Integer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interdum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diam at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viverra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iaculis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sapien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eros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consectetur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eros, at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arcu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erat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in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nunc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CUMINPRO-MEDIUM" panose="020B0504020202020204" pitchFamily="34" charset="77"/>
            </a:endParaRP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Phasellus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id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interdum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augue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Aenean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eget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quis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arcu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ultrices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porttitor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nec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ac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orci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Cras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consequat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id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vulputate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consequat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Proin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faucibus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sapien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purus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hendrerit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lobortis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consequat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mi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Nullam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at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euismod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nibh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Donec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tortor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mi,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vulputate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vel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nisl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vitae,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efficitur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pharetra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nulla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effectLst/>
              <a:latin typeface="ACUMINPRO-MEDIUM" panose="020B0504020202020204" pitchFamily="34" charset="77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consectetur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adipiscing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Maecenas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nulla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accumsan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facilisis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sed,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dignissim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vel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velit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</a:t>
            </a:r>
            <a:endParaRPr lang="pt-BR" dirty="0">
              <a:solidFill>
                <a:schemeClr val="bg1">
                  <a:lumMod val="50000"/>
                </a:schemeClr>
              </a:solidFill>
              <a:latin typeface="ACUMINPRO-MEDIUM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992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C4540-5FBE-F82A-86E6-62CB3FF5385C}"/>
              </a:ext>
            </a:extLst>
          </p:cNvPr>
          <p:cNvSpPr txBox="1"/>
          <p:nvPr/>
        </p:nvSpPr>
        <p:spPr>
          <a:xfrm>
            <a:off x="6264164" y="1582340"/>
            <a:ext cx="48557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consectetur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adipiscing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Maecenas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nulla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accumsan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facilisis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sed,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dignissim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vel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velit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Curabitur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ullamcorper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posuere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dui et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viverra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Integer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interdum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diam at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viverra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iaculis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sapien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eros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consectetur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eros, at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arcu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erat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in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nunc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CUMINPRO-MEDIUM" panose="020B0504020202020204" pitchFamily="34" charset="77"/>
            </a:endParaRP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Phasellus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id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interdum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augue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Aenean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eget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quis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arcu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ultrices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porttitor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nec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ac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orci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Cras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consequat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elit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id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vulputate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consequat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Proin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faucibus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sapien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purus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hendrerit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lobortis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consequat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 mi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congue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ACUMINPRO-MEDIUM" panose="020B0504020202020204" pitchFamily="34" charset="77"/>
              </a:rPr>
              <a:t>. </a:t>
            </a:r>
            <a:endParaRPr lang="pt-BR" dirty="0">
              <a:solidFill>
                <a:schemeClr val="bg1">
                  <a:lumMod val="50000"/>
                </a:schemeClr>
              </a:solidFill>
              <a:latin typeface="ACUMINPRO-MEDIUM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BF827-F275-87E8-6930-C3B1208E8E98}"/>
              </a:ext>
            </a:extLst>
          </p:cNvPr>
          <p:cNvSpPr txBox="1"/>
          <p:nvPr/>
        </p:nvSpPr>
        <p:spPr>
          <a:xfrm>
            <a:off x="756744" y="1997839"/>
            <a:ext cx="48557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Lorem ipsum dolor sit </a:t>
            </a:r>
            <a:r>
              <a:rPr lang="en-US" sz="3600" dirty="0" err="1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amet</a:t>
            </a:r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, </a:t>
            </a:r>
            <a:r>
              <a:rPr lang="en-US" sz="3600" dirty="0" err="1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conse</a:t>
            </a:r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 </a:t>
            </a:r>
            <a:b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</a:br>
            <a:r>
              <a:rPr lang="en-US" sz="3600" dirty="0" err="1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etur</a:t>
            </a:r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adipiscing</a:t>
            </a:r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elit</a:t>
            </a:r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. Maecenas </a:t>
            </a:r>
            <a:r>
              <a:rPr lang="en-US" sz="3600" dirty="0" err="1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elit</a:t>
            </a:r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nulla</a:t>
            </a:r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, </a:t>
            </a:r>
            <a:r>
              <a:rPr lang="en-US" sz="3600" dirty="0" err="1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accumsan</a:t>
            </a:r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 sit </a:t>
            </a:r>
            <a:r>
              <a:rPr lang="en-US" sz="3600" dirty="0" err="1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amet</a:t>
            </a:r>
            <a:r>
              <a:rPr lang="en-US" sz="3600" dirty="0">
                <a:solidFill>
                  <a:schemeClr val="accent2"/>
                </a:solidFill>
                <a:effectLst/>
                <a:latin typeface="ACUMINPROWIDE-MEDIUM" panose="020B0504020202020204" pitchFamily="34" charset="77"/>
              </a:rPr>
              <a:t>.</a:t>
            </a:r>
            <a:endParaRPr lang="pt-BR" sz="3600" dirty="0">
              <a:solidFill>
                <a:schemeClr val="accent2"/>
              </a:solidFill>
              <a:latin typeface="ACUMINPROWIDE-MEDIUM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401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40852-7867-612E-708A-DECDF0704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68A665C-9769-6DEF-E972-C89D85D96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265" y="2216584"/>
            <a:ext cx="6423471" cy="24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76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f7ba15-fb8d-4e8c-93be-4afb273f2f27">
      <Terms xmlns="http://schemas.microsoft.com/office/infopath/2007/PartnerControls"/>
    </lcf76f155ced4ddcb4097134ff3c332f>
    <TaxCatchAll xmlns="4664373f-5144-4565-86d6-bfe88fcde59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7B412ED514654D807F0DC0B0FF0CF1" ma:contentTypeVersion="11" ma:contentTypeDescription="Crie um novo documento." ma:contentTypeScope="" ma:versionID="e4442d73056cfe7c1086946d66d91298">
  <xsd:schema xmlns:xsd="http://www.w3.org/2001/XMLSchema" xmlns:xs="http://www.w3.org/2001/XMLSchema" xmlns:p="http://schemas.microsoft.com/office/2006/metadata/properties" xmlns:ns2="7df7ba15-fb8d-4e8c-93be-4afb273f2f27" xmlns:ns3="4664373f-5144-4565-86d6-bfe88fcde59e" targetNamespace="http://schemas.microsoft.com/office/2006/metadata/properties" ma:root="true" ma:fieldsID="69a9ed525aa32c2950ed6f6979c803f3" ns2:_="" ns3:_="">
    <xsd:import namespace="7df7ba15-fb8d-4e8c-93be-4afb273f2f27"/>
    <xsd:import namespace="4664373f-5144-4565-86d6-bfe88fcde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7ba15-fb8d-4e8c-93be-4afb273f2f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7b6b63a-8d06-4cf8-8846-a0bbebb488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4373f-5144-4565-86d6-bfe88fcde59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aca4023-2103-4e00-86ba-f8eb7c9731b5}" ma:internalName="TaxCatchAll" ma:showField="CatchAllData" ma:web="4664373f-5144-4565-86d6-bfe88fcde5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FF2C41-414D-4664-8E18-551AAB66376E}">
  <ds:schemaRefs>
    <ds:schemaRef ds:uri="http://schemas.microsoft.com/office/2006/metadata/properties"/>
    <ds:schemaRef ds:uri="http://schemas.microsoft.com/office/infopath/2007/PartnerControls"/>
    <ds:schemaRef ds:uri="7df7ba15-fb8d-4e8c-93be-4afb273f2f27"/>
    <ds:schemaRef ds:uri="4664373f-5144-4565-86d6-bfe88fcde59e"/>
  </ds:schemaRefs>
</ds:datastoreItem>
</file>

<file path=customXml/itemProps2.xml><?xml version="1.0" encoding="utf-8"?>
<ds:datastoreItem xmlns:ds="http://schemas.openxmlformats.org/officeDocument/2006/customXml" ds:itemID="{0A3A5C12-F05B-49C9-9C4A-A84B169789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A1E9AD-319A-4B6B-ADAC-450E8B2B7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f7ba15-fb8d-4e8c-93be-4afb273f2f27"/>
    <ds:schemaRef ds:uri="4664373f-5144-4565-86d6-bfe88fcde5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429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Icart</dc:creator>
  <cp:lastModifiedBy>Andre Icart</cp:lastModifiedBy>
  <cp:revision>7</cp:revision>
  <dcterms:created xsi:type="dcterms:W3CDTF">2024-11-14T14:40:34Z</dcterms:created>
  <dcterms:modified xsi:type="dcterms:W3CDTF">2025-04-16T17:13:41Z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0x0101006B7B412ED514654D807F0DC0B0FF0CF1</vt:lpwstr>
  </property>
  <property fmtid="{D5CDD505-2E9C-101B-9397-08002B2CF9AE}" pid="3" name="MediaServiceImageTags">
    <vt:lpwstr/>
  </property>
</Properties>
</file>