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18ED90-60FF-5048-AF26-77108A19B71D}" v="3" dt="2025-04-16T16:36:27.5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7"/>
    <p:restoredTop sz="94696"/>
  </p:normalViewPr>
  <p:slideViewPr>
    <p:cSldViewPr snapToGrid="0">
      <p:cViewPr>
        <p:scale>
          <a:sx n="28" d="100"/>
          <a:sy n="28" d="100"/>
        </p:scale>
        <p:origin x="592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4991-2D5E-D943-85B6-F7AD8739090F}" type="datetimeFigureOut">
              <a:rPr lang="pt-BR" smtClean="0"/>
              <a:t>16/04/2025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C3DF-BF1D-074A-8306-E238800CD0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8586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4991-2D5E-D943-85B6-F7AD8739090F}" type="datetimeFigureOut">
              <a:rPr lang="pt-BR" smtClean="0"/>
              <a:t>16/04/2025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C3DF-BF1D-074A-8306-E238800CD0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1666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4991-2D5E-D943-85B6-F7AD8739090F}" type="datetimeFigureOut">
              <a:rPr lang="pt-BR" smtClean="0"/>
              <a:t>16/04/2025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C3DF-BF1D-074A-8306-E238800CD0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746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4991-2D5E-D943-85B6-F7AD8739090F}" type="datetimeFigureOut">
              <a:rPr lang="pt-BR" smtClean="0"/>
              <a:t>16/04/2025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C3DF-BF1D-074A-8306-E238800CD0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805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4991-2D5E-D943-85B6-F7AD8739090F}" type="datetimeFigureOut">
              <a:rPr lang="pt-BR" smtClean="0"/>
              <a:t>16/04/2025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C3DF-BF1D-074A-8306-E238800CD0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936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4991-2D5E-D943-85B6-F7AD8739090F}" type="datetimeFigureOut">
              <a:rPr lang="pt-BR" smtClean="0"/>
              <a:t>16/04/2025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C3DF-BF1D-074A-8306-E238800CD0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3376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4991-2D5E-D943-85B6-F7AD8739090F}" type="datetimeFigureOut">
              <a:rPr lang="pt-BR" smtClean="0"/>
              <a:t>16/04/2025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C3DF-BF1D-074A-8306-E238800CD0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5010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4991-2D5E-D943-85B6-F7AD8739090F}" type="datetimeFigureOut">
              <a:rPr lang="pt-BR" smtClean="0"/>
              <a:t>16/04/2025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C3DF-BF1D-074A-8306-E238800CD0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3470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4991-2D5E-D943-85B6-F7AD8739090F}" type="datetimeFigureOut">
              <a:rPr lang="pt-BR" smtClean="0"/>
              <a:t>16/04/2025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C3DF-BF1D-074A-8306-E238800CD0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3845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4991-2D5E-D943-85B6-F7AD8739090F}" type="datetimeFigureOut">
              <a:rPr lang="pt-BR" smtClean="0"/>
              <a:t>16/04/2025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C3DF-BF1D-074A-8306-E238800CD0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1118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B4991-2D5E-D943-85B6-F7AD8739090F}" type="datetimeFigureOut">
              <a:rPr lang="pt-BR" smtClean="0"/>
              <a:t>16/04/2025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C3DF-BF1D-074A-8306-E238800CD0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1719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6B4991-2D5E-D943-85B6-F7AD8739090F}" type="datetimeFigureOut">
              <a:rPr lang="pt-BR" smtClean="0"/>
              <a:t>16/04/2025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D3C3DF-BF1D-074A-8306-E238800CD0E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3386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3DB3E0E-251C-C1B1-2988-3BB25E0441D6}"/>
              </a:ext>
            </a:extLst>
          </p:cNvPr>
          <p:cNvSpPr txBox="1"/>
          <p:nvPr/>
        </p:nvSpPr>
        <p:spPr>
          <a:xfrm>
            <a:off x="5780336" y="10301862"/>
            <a:ext cx="5509606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290"/>
            <a:r>
              <a:rPr lang="pt-BR" sz="3600" b="1" spc="21" dirty="0">
                <a:latin typeface="Arial"/>
                <a:cs typeface="Arial"/>
              </a:rPr>
              <a:t>INTRODUÇÃO (Arial, 36)</a:t>
            </a:r>
            <a:endParaRPr sz="3546" dirty="0">
              <a:latin typeface="Arial"/>
              <a:cs typeface="Arial"/>
            </a:endParaRP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616BB14C-75F3-5A9C-7761-69EC0C13E597}"/>
              </a:ext>
            </a:extLst>
          </p:cNvPr>
          <p:cNvSpPr txBox="1"/>
          <p:nvPr/>
        </p:nvSpPr>
        <p:spPr>
          <a:xfrm>
            <a:off x="859594" y="11343951"/>
            <a:ext cx="15157065" cy="55399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290" marR="10916" indent="914207">
              <a:lnSpc>
                <a:spcPts val="3567"/>
              </a:lnSpc>
            </a:pPr>
            <a:r>
              <a:rPr lang="pt-BR" sz="3100" spc="32" dirty="0">
                <a:latin typeface="Arial"/>
                <a:cs typeface="Arial"/>
              </a:rPr>
              <a:t>(Arial, 31) 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marL="27290" marR="10916" indent="914207" algn="just">
              <a:lnSpc>
                <a:spcPts val="3567"/>
              </a:lnSpc>
            </a:pPr>
            <a:r>
              <a:rPr lang="pt-BR" sz="3100" spc="32" dirty="0">
                <a:latin typeface="Arial"/>
                <a:cs typeface="Arial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pt-BR" sz="3100" dirty="0">
              <a:latin typeface="Arial"/>
              <a:cs typeface="Arial"/>
            </a:endParaRPr>
          </a:p>
          <a:p>
            <a:pPr marL="27290" marR="10916" indent="914207" algn="just">
              <a:lnSpc>
                <a:spcPts val="3567"/>
              </a:lnSpc>
            </a:pPr>
            <a:endParaRPr sz="3100" dirty="0">
              <a:latin typeface="Arial"/>
              <a:cs typeface="Arial"/>
            </a:endParaRPr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C0A0A6E5-B2B1-7AE3-D97D-40A507AE4872}"/>
              </a:ext>
            </a:extLst>
          </p:cNvPr>
          <p:cNvSpPr txBox="1"/>
          <p:nvPr/>
        </p:nvSpPr>
        <p:spPr>
          <a:xfrm>
            <a:off x="6561832" y="27550287"/>
            <a:ext cx="6201734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290"/>
            <a:r>
              <a:rPr lang="pt-BR" sz="3600" b="1" spc="21" dirty="0">
                <a:latin typeface="Arial"/>
                <a:cs typeface="Arial"/>
              </a:rPr>
              <a:t>METODOLOGIA (Arial, 36)</a:t>
            </a:r>
            <a:endParaRPr lang="pt-BR" sz="3546" dirty="0">
              <a:latin typeface="Arial"/>
              <a:cs typeface="Arial"/>
            </a:endParaRPr>
          </a:p>
          <a:p>
            <a:pPr marL="27290"/>
            <a:endParaRPr sz="3600" dirty="0">
              <a:latin typeface="Arial"/>
              <a:cs typeface="Arial"/>
            </a:endParaRPr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D4F7ABFA-F956-F982-B4F4-0A79AF514A59}"/>
              </a:ext>
            </a:extLst>
          </p:cNvPr>
          <p:cNvSpPr txBox="1"/>
          <p:nvPr/>
        </p:nvSpPr>
        <p:spPr>
          <a:xfrm>
            <a:off x="859594" y="28266360"/>
            <a:ext cx="15157065" cy="55399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290" marR="10916" indent="914207">
              <a:lnSpc>
                <a:spcPts val="3567"/>
              </a:lnSpc>
            </a:pPr>
            <a:r>
              <a:rPr lang="pt-BR" sz="3100" spc="32" dirty="0">
                <a:latin typeface="Arial"/>
                <a:cs typeface="Arial"/>
              </a:rPr>
              <a:t>(Arial, 31) 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marL="27290" marR="10916" indent="914207" algn="just">
              <a:lnSpc>
                <a:spcPts val="3567"/>
              </a:lnSpc>
            </a:pPr>
            <a:r>
              <a:rPr lang="pt-BR" sz="3100" spc="32" dirty="0">
                <a:latin typeface="Arial"/>
                <a:cs typeface="Arial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pt-BR" sz="3100" dirty="0">
              <a:latin typeface="Arial"/>
              <a:cs typeface="Arial"/>
            </a:endParaRPr>
          </a:p>
          <a:p>
            <a:pPr marL="27290" marR="10916" indent="914207" algn="just">
              <a:lnSpc>
                <a:spcPts val="3567"/>
              </a:lnSpc>
            </a:pPr>
            <a:endParaRPr sz="3100" dirty="0">
              <a:latin typeface="Arial"/>
              <a:cs typeface="Arial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4CEA2034-549A-E0C4-8100-D5E420488CDF}"/>
              </a:ext>
            </a:extLst>
          </p:cNvPr>
          <p:cNvSpPr txBox="1"/>
          <p:nvPr/>
        </p:nvSpPr>
        <p:spPr>
          <a:xfrm>
            <a:off x="6561832" y="34107150"/>
            <a:ext cx="6227660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290"/>
            <a:r>
              <a:rPr sz="3600" b="1" spc="21" dirty="0">
                <a:latin typeface="Arial"/>
                <a:cs typeface="Arial"/>
              </a:rPr>
              <a:t>RESU</a:t>
            </a:r>
            <a:r>
              <a:rPr sz="3600" b="1" spc="-245" dirty="0">
                <a:latin typeface="Arial"/>
                <a:cs typeface="Arial"/>
              </a:rPr>
              <a:t>L</a:t>
            </a:r>
            <a:r>
              <a:rPr lang="pt-BR" sz="3600" b="1" spc="-245" dirty="0">
                <a:latin typeface="Arial"/>
                <a:cs typeface="Arial"/>
              </a:rPr>
              <a:t>TADOS </a:t>
            </a:r>
            <a:r>
              <a:rPr lang="pt-BR" sz="3600" b="1" spc="21" dirty="0">
                <a:latin typeface="Arial"/>
                <a:cs typeface="Arial"/>
              </a:rPr>
              <a:t>(Arial, 36)</a:t>
            </a:r>
            <a:endParaRPr lang="pt-BR" sz="3546" dirty="0">
              <a:latin typeface="Arial"/>
              <a:cs typeface="Arial"/>
            </a:endParaRPr>
          </a:p>
          <a:p>
            <a:pPr marL="27290"/>
            <a:endParaRPr sz="3600" dirty="0">
              <a:latin typeface="Arial"/>
              <a:cs typeface="Arial"/>
            </a:endParaRPr>
          </a:p>
        </p:txBody>
      </p:sp>
      <p:sp>
        <p:nvSpPr>
          <p:cNvPr id="11" name="object 7">
            <a:extLst>
              <a:ext uri="{FF2B5EF4-FFF2-40B4-BE49-F238E27FC236}">
                <a16:creationId xmlns:a16="http://schemas.microsoft.com/office/drawing/2014/main" id="{776D424D-C414-A437-282C-3D57BCBCF1D6}"/>
              </a:ext>
            </a:extLst>
          </p:cNvPr>
          <p:cNvSpPr txBox="1"/>
          <p:nvPr/>
        </p:nvSpPr>
        <p:spPr>
          <a:xfrm>
            <a:off x="859594" y="34939087"/>
            <a:ext cx="15157065" cy="69249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290" marR="10916" indent="914207">
              <a:lnSpc>
                <a:spcPts val="3567"/>
              </a:lnSpc>
            </a:pPr>
            <a:r>
              <a:rPr lang="pt-BR" sz="3100" spc="32" dirty="0">
                <a:latin typeface="Arial"/>
                <a:cs typeface="Arial"/>
              </a:rPr>
              <a:t>(Arial, 31) 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pt-BR" sz="3100" dirty="0">
              <a:latin typeface="Arial"/>
              <a:cs typeface="Arial"/>
            </a:endParaRPr>
          </a:p>
        </p:txBody>
      </p:sp>
      <p:sp>
        <p:nvSpPr>
          <p:cNvPr id="12" name="object 9">
            <a:extLst>
              <a:ext uri="{FF2B5EF4-FFF2-40B4-BE49-F238E27FC236}">
                <a16:creationId xmlns:a16="http://schemas.microsoft.com/office/drawing/2014/main" id="{D7D17DE9-99DD-B1A8-A4C0-6AFAFD95C0F2}"/>
              </a:ext>
            </a:extLst>
          </p:cNvPr>
          <p:cNvSpPr txBox="1"/>
          <p:nvPr/>
        </p:nvSpPr>
        <p:spPr>
          <a:xfrm>
            <a:off x="22042070" y="33261563"/>
            <a:ext cx="5791259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290"/>
            <a:r>
              <a:rPr lang="pt-BR" sz="3600" b="1" spc="21" dirty="0">
                <a:latin typeface="Arial"/>
                <a:cs typeface="Arial"/>
              </a:rPr>
              <a:t>CONCLUSÕES (Arial, 36)</a:t>
            </a:r>
            <a:endParaRPr lang="pt-BR" sz="3546" dirty="0">
              <a:latin typeface="Arial"/>
              <a:cs typeface="Arial"/>
            </a:endParaRPr>
          </a:p>
          <a:p>
            <a:pPr marL="27290"/>
            <a:endParaRPr sz="3600" dirty="0">
              <a:latin typeface="Arial"/>
              <a:cs typeface="Arial"/>
            </a:endParaRPr>
          </a:p>
        </p:txBody>
      </p:sp>
      <p:sp>
        <p:nvSpPr>
          <p:cNvPr id="13" name="object 10">
            <a:extLst>
              <a:ext uri="{FF2B5EF4-FFF2-40B4-BE49-F238E27FC236}">
                <a16:creationId xmlns:a16="http://schemas.microsoft.com/office/drawing/2014/main" id="{3D312269-5999-ACF3-6CFE-CA23ECF5110A}"/>
              </a:ext>
            </a:extLst>
          </p:cNvPr>
          <p:cNvSpPr txBox="1"/>
          <p:nvPr/>
        </p:nvSpPr>
        <p:spPr>
          <a:xfrm>
            <a:off x="16551663" y="34346659"/>
            <a:ext cx="15086108" cy="55399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290" marR="10916" indent="914207">
              <a:lnSpc>
                <a:spcPts val="3567"/>
              </a:lnSpc>
            </a:pPr>
            <a:r>
              <a:rPr lang="pt-BR" sz="3100" spc="32" dirty="0">
                <a:latin typeface="Arial"/>
                <a:cs typeface="Arial"/>
              </a:rPr>
              <a:t>(Arial, 31) 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marL="27290" marR="10916" indent="914207" algn="just">
              <a:lnSpc>
                <a:spcPts val="3567"/>
              </a:lnSpc>
            </a:pPr>
            <a:r>
              <a:rPr lang="pt-BR" sz="3100" spc="32" dirty="0">
                <a:latin typeface="Arial"/>
                <a:cs typeface="Arial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pt-BR" sz="3100" dirty="0">
              <a:latin typeface="Arial"/>
              <a:cs typeface="Arial"/>
            </a:endParaRPr>
          </a:p>
          <a:p>
            <a:pPr marL="27290" marR="10916" indent="914207" algn="just">
              <a:lnSpc>
                <a:spcPts val="3567"/>
              </a:lnSpc>
            </a:pPr>
            <a:endParaRPr lang="pt-BR" sz="3100" dirty="0">
              <a:latin typeface="Arial"/>
              <a:cs typeface="Arial"/>
            </a:endParaRPr>
          </a:p>
        </p:txBody>
      </p:sp>
      <p:sp>
        <p:nvSpPr>
          <p:cNvPr id="14" name="object 13">
            <a:extLst>
              <a:ext uri="{FF2B5EF4-FFF2-40B4-BE49-F238E27FC236}">
                <a16:creationId xmlns:a16="http://schemas.microsoft.com/office/drawing/2014/main" id="{77D645BF-8856-A870-8FDB-A20EEB17C38C}"/>
              </a:ext>
            </a:extLst>
          </p:cNvPr>
          <p:cNvSpPr/>
          <p:nvPr/>
        </p:nvSpPr>
        <p:spPr>
          <a:xfrm>
            <a:off x="28521819" y="6421005"/>
            <a:ext cx="3032526" cy="33897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312"/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DA88258F-33B3-954E-9ADC-667FA6F53D1A}"/>
              </a:ext>
            </a:extLst>
          </p:cNvPr>
          <p:cNvSpPr txBox="1"/>
          <p:nvPr/>
        </p:nvSpPr>
        <p:spPr>
          <a:xfrm>
            <a:off x="22141330" y="40178065"/>
            <a:ext cx="3906774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290"/>
            <a:r>
              <a:rPr lang="pt-BR" sz="2400" b="1" spc="11" dirty="0">
                <a:latin typeface="Arial"/>
                <a:cs typeface="Arial"/>
              </a:rPr>
              <a:t>REFERÊNCIAS (Arial, 24)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6" name="object 16">
            <a:extLst>
              <a:ext uri="{FF2B5EF4-FFF2-40B4-BE49-F238E27FC236}">
                <a16:creationId xmlns:a16="http://schemas.microsoft.com/office/drawing/2014/main" id="{353E4017-046D-2607-A79F-1F395A45A3A5}"/>
              </a:ext>
            </a:extLst>
          </p:cNvPr>
          <p:cNvSpPr txBox="1"/>
          <p:nvPr/>
        </p:nvSpPr>
        <p:spPr>
          <a:xfrm>
            <a:off x="16552604" y="41003814"/>
            <a:ext cx="15167979" cy="20774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290" marR="10916">
              <a:lnSpc>
                <a:spcPts val="2686"/>
              </a:lnSpc>
            </a:pPr>
            <a:r>
              <a:rPr lang="pt-BR" sz="2400" dirty="0">
                <a:latin typeface="Arial"/>
                <a:cs typeface="Arial"/>
              </a:rPr>
              <a:t>(Arial, 24) 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marL="27290" marR="10916" algn="just">
              <a:lnSpc>
                <a:spcPts val="2686"/>
              </a:lnSpc>
            </a:pPr>
            <a:endParaRPr lang="pt-BR" sz="2400" dirty="0">
              <a:latin typeface="Arial"/>
              <a:cs typeface="Arial"/>
            </a:endParaRPr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BD8B6712-DDE6-D280-974D-4BC959A22F44}"/>
              </a:ext>
            </a:extLst>
          </p:cNvPr>
          <p:cNvSpPr txBox="1"/>
          <p:nvPr/>
        </p:nvSpPr>
        <p:spPr>
          <a:xfrm>
            <a:off x="16896473" y="20836960"/>
            <a:ext cx="10291194" cy="8617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290"/>
            <a:r>
              <a:rPr sz="2800" spc="-97" dirty="0">
                <a:latin typeface="Arial"/>
                <a:cs typeface="Arial"/>
              </a:rPr>
              <a:t>Figur</a:t>
            </a:r>
            <a:r>
              <a:rPr sz="2800" spc="-21" dirty="0">
                <a:latin typeface="Arial"/>
                <a:cs typeface="Arial"/>
              </a:rPr>
              <a:t>e</a:t>
            </a:r>
            <a:r>
              <a:rPr sz="2800" spc="-344" dirty="0">
                <a:latin typeface="Arial"/>
                <a:cs typeface="Arial"/>
              </a:rPr>
              <a:t> </a:t>
            </a:r>
            <a:r>
              <a:rPr lang="pt-BR" sz="2800" spc="-344" dirty="0">
                <a:latin typeface="Arial"/>
                <a:cs typeface="Arial"/>
              </a:rPr>
              <a:t>2</a:t>
            </a:r>
            <a:r>
              <a:rPr sz="2800" spc="-11" dirty="0">
                <a:latin typeface="Arial"/>
                <a:cs typeface="Arial"/>
              </a:rPr>
              <a:t>.</a:t>
            </a:r>
            <a:r>
              <a:rPr lang="pt-BR" sz="2800" spc="-11" dirty="0">
                <a:latin typeface="Arial"/>
                <a:cs typeface="Arial"/>
              </a:rPr>
              <a:t> </a:t>
            </a:r>
            <a:r>
              <a:rPr lang="pt-BR" sz="2800" dirty="0">
                <a:latin typeface="Arial"/>
                <a:cs typeface="Arial"/>
              </a:rPr>
              <a:t>Legenda.</a:t>
            </a:r>
            <a:r>
              <a:rPr sz="2800" spc="-505" dirty="0">
                <a:latin typeface="Arial"/>
                <a:cs typeface="Arial"/>
              </a:rPr>
              <a:t> </a:t>
            </a:r>
            <a:r>
              <a:rPr lang="pt-BR" sz="2800" dirty="0">
                <a:latin typeface="Arial"/>
                <a:cs typeface="Arial"/>
              </a:rPr>
              <a:t>(Arial, 28)</a:t>
            </a:r>
          </a:p>
          <a:p>
            <a:pPr marL="27290"/>
            <a:endParaRPr sz="2800" dirty="0">
              <a:latin typeface="Arial"/>
              <a:cs typeface="Arial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EB602159-FA52-5D80-AB34-2BEC68900457}"/>
              </a:ext>
            </a:extLst>
          </p:cNvPr>
          <p:cNvSpPr txBox="1"/>
          <p:nvPr/>
        </p:nvSpPr>
        <p:spPr>
          <a:xfrm>
            <a:off x="3058487" y="26748186"/>
            <a:ext cx="6005243" cy="4297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290"/>
            <a:r>
              <a:rPr sz="2800" dirty="0">
                <a:latin typeface="Arial"/>
                <a:cs typeface="Arial"/>
              </a:rPr>
              <a:t>Figure</a:t>
            </a:r>
            <a:r>
              <a:rPr sz="2800" spc="-312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1.</a:t>
            </a:r>
            <a:r>
              <a:rPr sz="2800" spc="-312" dirty="0">
                <a:latin typeface="Arial"/>
                <a:cs typeface="Arial"/>
              </a:rPr>
              <a:t> </a:t>
            </a:r>
            <a:r>
              <a:rPr lang="pt-BR" sz="2800" dirty="0">
                <a:latin typeface="Arial"/>
                <a:cs typeface="Arial"/>
              </a:rPr>
              <a:t>Legenda</a:t>
            </a:r>
            <a:r>
              <a:rPr sz="2800" dirty="0">
                <a:latin typeface="Arial"/>
                <a:cs typeface="Arial"/>
              </a:rPr>
              <a:t>.</a:t>
            </a:r>
            <a:r>
              <a:rPr lang="pt-BR" sz="2800" dirty="0">
                <a:latin typeface="Arial"/>
                <a:cs typeface="Arial"/>
              </a:rPr>
              <a:t> (Arial, 28)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9" name="object 72">
            <a:extLst>
              <a:ext uri="{FF2B5EF4-FFF2-40B4-BE49-F238E27FC236}">
                <a16:creationId xmlns:a16="http://schemas.microsoft.com/office/drawing/2014/main" id="{425CC6D3-F755-ECAF-A201-8091DF108EC6}"/>
              </a:ext>
            </a:extLst>
          </p:cNvPr>
          <p:cNvSpPr txBox="1"/>
          <p:nvPr/>
        </p:nvSpPr>
        <p:spPr>
          <a:xfrm>
            <a:off x="3100954" y="6811585"/>
            <a:ext cx="26197380" cy="2885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32864" marR="10916" indent="-3100117" algn="ctr">
              <a:lnSpc>
                <a:spcPts val="4470"/>
              </a:lnSpc>
            </a:pPr>
            <a:r>
              <a:rPr lang="pt-BR" sz="4000" b="1" dirty="0">
                <a:latin typeface="Arial"/>
                <a:cs typeface="Arial"/>
              </a:rPr>
              <a:t>TÍTULO (sugestão da fonte: Arial, tamanho 60)</a:t>
            </a:r>
          </a:p>
          <a:p>
            <a:pPr marL="3132864" marR="10916" indent="-3100117" algn="ctr">
              <a:lnSpc>
                <a:spcPts val="4470"/>
              </a:lnSpc>
            </a:pPr>
            <a:endParaRPr lang="pt-BR" sz="4000" b="1" spc="32" dirty="0">
              <a:latin typeface="Arial"/>
              <a:cs typeface="Arial"/>
            </a:endParaRPr>
          </a:p>
          <a:p>
            <a:pPr marL="3132864" marR="10916" indent="-3100117" algn="ctr">
              <a:lnSpc>
                <a:spcPts val="4470"/>
              </a:lnSpc>
            </a:pPr>
            <a:r>
              <a:rPr lang="pt-BR" sz="3100" spc="32" dirty="0">
                <a:latin typeface="Arial"/>
                <a:cs typeface="Arial"/>
              </a:rPr>
              <a:t>Autores (Arial, 31)</a:t>
            </a:r>
            <a:endParaRPr lang="pt-BR" sz="3100" dirty="0">
              <a:latin typeface="Arial"/>
              <a:cs typeface="Arial"/>
            </a:endParaRPr>
          </a:p>
          <a:p>
            <a:pPr marL="3132864" marR="10916" indent="-3100117" algn="ctr">
              <a:lnSpc>
                <a:spcPts val="4470"/>
              </a:lnSpc>
            </a:pPr>
            <a:endParaRPr lang="pt-BR" sz="3116" i="1" dirty="0">
              <a:latin typeface="Arial"/>
              <a:cs typeface="Arial"/>
            </a:endParaRPr>
          </a:p>
          <a:p>
            <a:pPr marL="3132864" marR="10916" indent="-3100117" algn="ctr">
              <a:lnSpc>
                <a:spcPts val="4470"/>
              </a:lnSpc>
            </a:pPr>
            <a:r>
              <a:rPr lang="pt-BR" sz="2700" i="1" dirty="0">
                <a:latin typeface="Arial"/>
                <a:cs typeface="Arial"/>
              </a:rPr>
              <a:t>Instituições  (Arial, 27)</a:t>
            </a:r>
            <a:endParaRPr sz="2700" dirty="0">
              <a:latin typeface="Arial"/>
              <a:cs typeface="Arial"/>
            </a:endParaRP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2C915FFE-D779-9E12-43BD-C267D9A68A4C}"/>
              </a:ext>
            </a:extLst>
          </p:cNvPr>
          <p:cNvSpPr/>
          <p:nvPr/>
        </p:nvSpPr>
        <p:spPr>
          <a:xfrm>
            <a:off x="2997867" y="18025834"/>
            <a:ext cx="10268164" cy="8436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5E75C408-3623-FC7D-66F2-15DD17781ADC}"/>
              </a:ext>
            </a:extLst>
          </p:cNvPr>
          <p:cNvSpPr/>
          <p:nvPr/>
        </p:nvSpPr>
        <p:spPr>
          <a:xfrm>
            <a:off x="16940093" y="11031338"/>
            <a:ext cx="14697678" cy="9582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0B8CD659-57DF-DFD1-179E-D1DC59251C65}"/>
              </a:ext>
            </a:extLst>
          </p:cNvPr>
          <p:cNvSpPr/>
          <p:nvPr/>
        </p:nvSpPr>
        <p:spPr>
          <a:xfrm>
            <a:off x="16940093" y="21911496"/>
            <a:ext cx="14697678" cy="96749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object 17">
            <a:extLst>
              <a:ext uri="{FF2B5EF4-FFF2-40B4-BE49-F238E27FC236}">
                <a16:creationId xmlns:a16="http://schemas.microsoft.com/office/drawing/2014/main" id="{89714CC4-A4FE-49A1-4AFD-DFEC0BD6B725}"/>
              </a:ext>
            </a:extLst>
          </p:cNvPr>
          <p:cNvSpPr txBox="1"/>
          <p:nvPr/>
        </p:nvSpPr>
        <p:spPr>
          <a:xfrm>
            <a:off x="16896473" y="31873941"/>
            <a:ext cx="10291194" cy="8617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290"/>
            <a:r>
              <a:rPr sz="2800" spc="-97" dirty="0">
                <a:latin typeface="Arial"/>
                <a:cs typeface="Arial"/>
              </a:rPr>
              <a:t>Figur</a:t>
            </a:r>
            <a:r>
              <a:rPr sz="2800" spc="-21" dirty="0">
                <a:latin typeface="Arial"/>
                <a:cs typeface="Arial"/>
              </a:rPr>
              <a:t>e</a:t>
            </a:r>
            <a:r>
              <a:rPr sz="2800" spc="-344" dirty="0">
                <a:latin typeface="Arial"/>
                <a:cs typeface="Arial"/>
              </a:rPr>
              <a:t> </a:t>
            </a:r>
            <a:r>
              <a:rPr lang="pt-BR" sz="2800" spc="-344" dirty="0">
                <a:latin typeface="Arial"/>
                <a:cs typeface="Arial"/>
              </a:rPr>
              <a:t>3</a:t>
            </a:r>
            <a:r>
              <a:rPr sz="2800" spc="-11" dirty="0">
                <a:latin typeface="Arial"/>
                <a:cs typeface="Arial"/>
              </a:rPr>
              <a:t>.</a:t>
            </a:r>
            <a:r>
              <a:rPr lang="pt-BR" sz="2800" spc="-11" dirty="0">
                <a:latin typeface="Arial"/>
                <a:cs typeface="Arial"/>
              </a:rPr>
              <a:t> </a:t>
            </a:r>
            <a:r>
              <a:rPr lang="pt-BR" sz="2800" dirty="0">
                <a:latin typeface="Arial"/>
                <a:cs typeface="Arial"/>
              </a:rPr>
              <a:t>Legenda. (Arial, 28)</a:t>
            </a:r>
          </a:p>
          <a:p>
            <a:pPr marL="27290"/>
            <a:r>
              <a:rPr sz="2800" spc="-505" dirty="0">
                <a:latin typeface="Arial"/>
                <a:cs typeface="Arial"/>
              </a:rPr>
              <a:t> 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0567FBD9-3133-1BB6-8A87-07CB7654BFF7}"/>
              </a:ext>
            </a:extLst>
          </p:cNvPr>
          <p:cNvSpPr txBox="1"/>
          <p:nvPr/>
        </p:nvSpPr>
        <p:spPr>
          <a:xfrm>
            <a:off x="13949826" y="5669680"/>
            <a:ext cx="3990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0000"/>
                </a:solidFill>
              </a:rPr>
              <a:t>TAMANHO DO PÔSTER: 90 x 120 cm</a:t>
            </a:r>
          </a:p>
        </p:txBody>
      </p:sp>
      <p:sp>
        <p:nvSpPr>
          <p:cNvPr id="25" name="Text Box 64">
            <a:extLst>
              <a:ext uri="{FF2B5EF4-FFF2-40B4-BE49-F238E27FC236}">
                <a16:creationId xmlns:a16="http://schemas.microsoft.com/office/drawing/2014/main" id="{B249EC50-4891-31F3-47F8-A287E50161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150" y="5888234"/>
            <a:ext cx="3709988" cy="203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762" tIns="48381" rIns="96762" bIns="48381">
            <a:spAutoFit/>
          </a:bodyPr>
          <a:lstStyle>
            <a:lvl1pPr defTabSz="2257425">
              <a:spcBef>
                <a:spcPct val="20000"/>
              </a:spcBef>
              <a:buChar char="•"/>
              <a:defRPr sz="7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spcBef>
                <a:spcPct val="20000"/>
              </a:spcBef>
              <a:buChar char="–"/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spcBef>
                <a:spcPct val="20000"/>
              </a:spcBef>
              <a:buChar char="•"/>
              <a:defRPr sz="5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spcBef>
                <a:spcPct val="20000"/>
              </a:spcBef>
              <a:buChar char="–"/>
              <a:defRPr sz="4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spcBef>
                <a:spcPct val="20000"/>
              </a:spcBef>
              <a:buChar char="»"/>
              <a:defRPr sz="4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t-BR" altLang="pt-BR" sz="4200" dirty="0">
                <a:solidFill>
                  <a:srgbClr val="336699"/>
                </a:solidFill>
              </a:rPr>
              <a:t>Inserir logo Institucional</a:t>
            </a:r>
            <a:br>
              <a:rPr lang="pt-BR" altLang="pt-BR" sz="4200" dirty="0">
                <a:solidFill>
                  <a:srgbClr val="336699"/>
                </a:solidFill>
              </a:rPr>
            </a:br>
            <a:r>
              <a:rPr lang="pt-BR" altLang="pt-BR" sz="4200" dirty="0">
                <a:solidFill>
                  <a:srgbClr val="336699"/>
                </a:solidFill>
              </a:rPr>
              <a:t>aqui</a:t>
            </a:r>
          </a:p>
        </p:txBody>
      </p:sp>
      <p:sp>
        <p:nvSpPr>
          <p:cNvPr id="26" name="Text Box 65">
            <a:extLst>
              <a:ext uri="{FF2B5EF4-FFF2-40B4-BE49-F238E27FC236}">
                <a16:creationId xmlns:a16="http://schemas.microsoft.com/office/drawing/2014/main" id="{5538A509-852E-43EB-974C-A15F086A7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61727" y="5775551"/>
            <a:ext cx="6392618" cy="2036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6762" tIns="48381" rIns="96762" bIns="48381">
            <a:spAutoFit/>
          </a:bodyPr>
          <a:lstStyle>
            <a:lvl1pPr defTabSz="2257425">
              <a:spcBef>
                <a:spcPct val="20000"/>
              </a:spcBef>
              <a:buChar char="•"/>
              <a:defRPr sz="7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2257425">
              <a:spcBef>
                <a:spcPct val="20000"/>
              </a:spcBef>
              <a:buChar char="–"/>
              <a:defRPr sz="6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2257425">
              <a:spcBef>
                <a:spcPct val="20000"/>
              </a:spcBef>
              <a:buChar char="•"/>
              <a:defRPr sz="5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2257425">
              <a:spcBef>
                <a:spcPct val="20000"/>
              </a:spcBef>
              <a:buChar char="–"/>
              <a:defRPr sz="4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2257425">
              <a:spcBef>
                <a:spcPct val="20000"/>
              </a:spcBef>
              <a:buChar char="»"/>
              <a:defRPr sz="4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2257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2257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2257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2257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4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t-BR" altLang="pt-BR" sz="4200" dirty="0">
                <a:solidFill>
                  <a:srgbClr val="336699"/>
                </a:solidFill>
              </a:rPr>
              <a:t>Inserir logo do patrocinador institucional</a:t>
            </a:r>
            <a:br>
              <a:rPr lang="pt-BR" altLang="pt-BR" sz="4200" dirty="0">
                <a:solidFill>
                  <a:srgbClr val="336699"/>
                </a:solidFill>
              </a:rPr>
            </a:br>
            <a:r>
              <a:rPr lang="pt-BR" altLang="pt-BR" sz="4200" dirty="0">
                <a:solidFill>
                  <a:srgbClr val="336699"/>
                </a:solidFill>
              </a:rPr>
              <a:t>aqui</a:t>
            </a:r>
          </a:p>
        </p:txBody>
      </p:sp>
      <p:pic>
        <p:nvPicPr>
          <p:cNvPr id="3" name="Imagem 2" descr="Imagem em branco e preto&#10;&#10;O conteúdo gerado por IA pode estar incorreto.">
            <a:extLst>
              <a:ext uri="{FF2B5EF4-FFF2-40B4-BE49-F238E27FC236}">
                <a16:creationId xmlns:a16="http://schemas.microsoft.com/office/drawing/2014/main" id="{240C1911-1D83-D297-8562-BACEE75EA19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20599"/>
          <a:stretch/>
        </p:blipFill>
        <p:spPr>
          <a:xfrm>
            <a:off x="-1" y="-69446"/>
            <a:ext cx="32482742" cy="5373274"/>
          </a:xfrm>
          <a:prstGeom prst="rect">
            <a:avLst/>
          </a:prstGeom>
        </p:spPr>
      </p:pic>
      <p:pic>
        <p:nvPicPr>
          <p:cNvPr id="27" name="Imagem 26" descr="Fundo preto com letras brancas&#10;&#10;O conteúdo gerado por IA pode estar incorreto.">
            <a:extLst>
              <a:ext uri="{FF2B5EF4-FFF2-40B4-BE49-F238E27FC236}">
                <a16:creationId xmlns:a16="http://schemas.microsoft.com/office/drawing/2014/main" id="{ECBAC9C8-C478-F2C0-6CE2-E7C3E4D646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07305" y="398168"/>
            <a:ext cx="11767018" cy="4433949"/>
          </a:xfrm>
          <a:prstGeom prst="rect">
            <a:avLst/>
          </a:prstGeom>
        </p:spPr>
      </p:pic>
      <p:pic>
        <p:nvPicPr>
          <p:cNvPr id="29" name="Imagem 28" descr="Texto&#10;&#10;O conteúdo gerado por IA pode estar incorreto.">
            <a:extLst>
              <a:ext uri="{FF2B5EF4-FFF2-40B4-BE49-F238E27FC236}">
                <a16:creationId xmlns:a16="http://schemas.microsoft.com/office/drawing/2014/main" id="{258450A5-92D0-034D-0B59-FB1ABA41D0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63187" y="3315789"/>
            <a:ext cx="3540283" cy="1770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4615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df7ba15-fb8d-4e8c-93be-4afb273f2f27">
      <Terms xmlns="http://schemas.microsoft.com/office/infopath/2007/PartnerControls"/>
    </lcf76f155ced4ddcb4097134ff3c332f>
    <TaxCatchAll xmlns="4664373f-5144-4565-86d6-bfe88fcde59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B7B412ED514654D807F0DC0B0FF0CF1" ma:contentTypeVersion="11" ma:contentTypeDescription="Crie um novo documento." ma:contentTypeScope="" ma:versionID="e4442d73056cfe7c1086946d66d91298">
  <xsd:schema xmlns:xsd="http://www.w3.org/2001/XMLSchema" xmlns:xs="http://www.w3.org/2001/XMLSchema" xmlns:p="http://schemas.microsoft.com/office/2006/metadata/properties" xmlns:ns2="7df7ba15-fb8d-4e8c-93be-4afb273f2f27" xmlns:ns3="4664373f-5144-4565-86d6-bfe88fcde59e" targetNamespace="http://schemas.microsoft.com/office/2006/metadata/properties" ma:root="true" ma:fieldsID="69a9ed525aa32c2950ed6f6979c803f3" ns2:_="" ns3:_="">
    <xsd:import namespace="7df7ba15-fb8d-4e8c-93be-4afb273f2f27"/>
    <xsd:import namespace="4664373f-5144-4565-86d6-bfe88fcde5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f7ba15-fb8d-4e8c-93be-4afb273f2f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b7b6b63a-8d06-4cf8-8846-a0bbebb488a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64373f-5144-4565-86d6-bfe88fcde59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aca4023-2103-4e00-86ba-f8eb7c9731b5}" ma:internalName="TaxCatchAll" ma:showField="CatchAllData" ma:web="4664373f-5144-4565-86d6-bfe88fcde5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6F83F77-F774-4706-94B4-D0C7848FF930}">
  <ds:schemaRefs>
    <ds:schemaRef ds:uri="9dbfb7e5-feca-4651-b5c9-ffd317a1e519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c6cd158a-7a4a-4a8b-b7d5-862ed535b3a4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7df7ba15-fb8d-4e8c-93be-4afb273f2f27"/>
    <ds:schemaRef ds:uri="4664373f-5144-4565-86d6-bfe88fcde59e"/>
  </ds:schemaRefs>
</ds:datastoreItem>
</file>

<file path=customXml/itemProps2.xml><?xml version="1.0" encoding="utf-8"?>
<ds:datastoreItem xmlns:ds="http://schemas.openxmlformats.org/officeDocument/2006/customXml" ds:itemID="{846D9795-9EB6-4AAE-9727-8A74ADC280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f7ba15-fb8d-4e8c-93be-4afb273f2f27"/>
    <ds:schemaRef ds:uri="4664373f-5144-4565-86d6-bfe88fcde5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380C22-6161-48DA-BE05-3132744D7C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138</Words>
  <Application>Microsoft Office PowerPoint</Application>
  <PresentationFormat>Personalizar</PresentationFormat>
  <Paragraphs>25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Adriana Pucci</dc:creator>
  <cp:lastModifiedBy>Adriana Pucci</cp:lastModifiedBy>
  <cp:revision>4</cp:revision>
  <dcterms:created xsi:type="dcterms:W3CDTF">2025-02-27T20:24:23Z</dcterms:created>
  <dcterms:modified xsi:type="dcterms:W3CDTF">2025-04-16T17:15:14Z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0x0101006B7B412ED514654D807F0DC0B0FF0CF1</vt:lpwstr>
  </property>
  <property fmtid="{D5CDD505-2E9C-101B-9397-08002B2CF9AE}" pid="3" name="MediaServiceImageTags">
    <vt:lpwstr/>
  </property>
</Properties>
</file>