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8" r:id="rId2"/>
  </p:sldIdLst>
  <p:sldSz cx="6858000" cy="12193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52"/>
    <p:restoredTop sz="94729"/>
  </p:normalViewPr>
  <p:slideViewPr>
    <p:cSldViewPr snapToGrid="0">
      <p:cViewPr>
        <p:scale>
          <a:sx n="75" d="100"/>
          <a:sy n="75" d="100"/>
        </p:scale>
        <p:origin x="3032" y="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572"/>
            <a:ext cx="5829300" cy="4245175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4457"/>
            <a:ext cx="5143500" cy="2943960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7" y="11301652"/>
            <a:ext cx="1543050" cy="649196"/>
          </a:xfrm>
          <a:prstGeom prst="rect">
            <a:avLst/>
          </a:prstGeom>
        </p:spPr>
        <p:txBody>
          <a:bodyPr/>
          <a:lstStyle/>
          <a:p>
            <a:fld id="{6BA3B332-A660-1743-929E-71EA8D7B184C}" type="datetimeFigureOut">
              <a:rPr lang="pt-BR" smtClean="0"/>
              <a:t>15/07/2025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11301652"/>
            <a:ext cx="2314575" cy="649196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11301652"/>
            <a:ext cx="1543050" cy="649196"/>
          </a:xfrm>
          <a:prstGeom prst="rect">
            <a:avLst/>
          </a:prstGeom>
        </p:spPr>
        <p:txBody>
          <a:bodyPr/>
          <a:lstStyle/>
          <a:p>
            <a:fld id="{22B8B5E4-C604-114B-BF76-99D5FB8D67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2356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7" y="11301652"/>
            <a:ext cx="1543050" cy="649196"/>
          </a:xfrm>
          <a:prstGeom prst="rect">
            <a:avLst/>
          </a:prstGeom>
        </p:spPr>
        <p:txBody>
          <a:bodyPr/>
          <a:lstStyle/>
          <a:p>
            <a:fld id="{6BA3B332-A660-1743-929E-71EA8D7B184C}" type="datetimeFigureOut">
              <a:rPr lang="pt-BR" smtClean="0"/>
              <a:t>15/07/2025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11301652"/>
            <a:ext cx="2314575" cy="649196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11301652"/>
            <a:ext cx="1543050" cy="649196"/>
          </a:xfrm>
          <a:prstGeom prst="rect">
            <a:avLst/>
          </a:prstGeom>
        </p:spPr>
        <p:txBody>
          <a:bodyPr/>
          <a:lstStyle/>
          <a:p>
            <a:fld id="{22B8B5E4-C604-114B-BF76-99D5FB8D67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2281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96"/>
            <a:ext cx="1478756" cy="1033350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96"/>
            <a:ext cx="4350544" cy="10333502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7" y="11301652"/>
            <a:ext cx="1543050" cy="649196"/>
          </a:xfrm>
          <a:prstGeom prst="rect">
            <a:avLst/>
          </a:prstGeom>
        </p:spPr>
        <p:txBody>
          <a:bodyPr/>
          <a:lstStyle/>
          <a:p>
            <a:fld id="{6BA3B332-A660-1743-929E-71EA8D7B184C}" type="datetimeFigureOut">
              <a:rPr lang="pt-BR" smtClean="0"/>
              <a:t>15/07/2025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11301652"/>
            <a:ext cx="2314575" cy="649196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11301652"/>
            <a:ext cx="1543050" cy="649196"/>
          </a:xfrm>
          <a:prstGeom prst="rect">
            <a:avLst/>
          </a:prstGeom>
        </p:spPr>
        <p:txBody>
          <a:bodyPr/>
          <a:lstStyle/>
          <a:p>
            <a:fld id="{22B8B5E4-C604-114B-BF76-99D5FB8D67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8248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7" y="11301652"/>
            <a:ext cx="1543050" cy="649196"/>
          </a:xfrm>
          <a:prstGeom prst="rect">
            <a:avLst/>
          </a:prstGeom>
        </p:spPr>
        <p:txBody>
          <a:bodyPr/>
          <a:lstStyle/>
          <a:p>
            <a:fld id="{6BA3B332-A660-1743-929E-71EA8D7B184C}" type="datetimeFigureOut">
              <a:rPr lang="pt-BR" smtClean="0"/>
              <a:t>15/07/2025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11301652"/>
            <a:ext cx="2314575" cy="649196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11301652"/>
            <a:ext cx="1543050" cy="649196"/>
          </a:xfrm>
          <a:prstGeom prst="rect">
            <a:avLst/>
          </a:prstGeom>
        </p:spPr>
        <p:txBody>
          <a:bodyPr/>
          <a:lstStyle/>
          <a:p>
            <a:fld id="{22B8B5E4-C604-114B-BF76-99D5FB8D67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54081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933"/>
            <a:ext cx="5915025" cy="507219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60111"/>
            <a:ext cx="5915025" cy="266734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7" y="11301652"/>
            <a:ext cx="1543050" cy="649196"/>
          </a:xfrm>
          <a:prstGeom prst="rect">
            <a:avLst/>
          </a:prstGeom>
        </p:spPr>
        <p:txBody>
          <a:bodyPr/>
          <a:lstStyle/>
          <a:p>
            <a:fld id="{6BA3B332-A660-1743-929E-71EA8D7B184C}" type="datetimeFigureOut">
              <a:rPr lang="pt-BR" smtClean="0"/>
              <a:t>15/07/2025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11301652"/>
            <a:ext cx="2314575" cy="649196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11301652"/>
            <a:ext cx="1543050" cy="649196"/>
          </a:xfrm>
          <a:prstGeom prst="rect">
            <a:avLst/>
          </a:prstGeom>
        </p:spPr>
        <p:txBody>
          <a:bodyPr/>
          <a:lstStyle/>
          <a:p>
            <a:fld id="{22B8B5E4-C604-114B-BF76-99D5FB8D67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5195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978"/>
            <a:ext cx="2914650" cy="773672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978"/>
            <a:ext cx="2914650" cy="773672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7" y="11301652"/>
            <a:ext cx="1543050" cy="649196"/>
          </a:xfrm>
          <a:prstGeom prst="rect">
            <a:avLst/>
          </a:prstGeom>
        </p:spPr>
        <p:txBody>
          <a:bodyPr/>
          <a:lstStyle/>
          <a:p>
            <a:fld id="{6BA3B332-A660-1743-929E-71EA8D7B184C}" type="datetimeFigureOut">
              <a:rPr lang="pt-BR" smtClean="0"/>
              <a:t>15/07/2025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11301652"/>
            <a:ext cx="2314575" cy="649196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11301652"/>
            <a:ext cx="1543050" cy="649196"/>
          </a:xfrm>
          <a:prstGeom prst="rect">
            <a:avLst/>
          </a:prstGeom>
        </p:spPr>
        <p:txBody>
          <a:bodyPr/>
          <a:lstStyle/>
          <a:p>
            <a:fld id="{22B8B5E4-C604-114B-BF76-99D5FB8D67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1687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99"/>
            <a:ext cx="5915025" cy="23568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9124"/>
            <a:ext cx="2901255" cy="146492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4047"/>
            <a:ext cx="2901255" cy="655123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9124"/>
            <a:ext cx="2915543" cy="146492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4047"/>
            <a:ext cx="2915543" cy="655123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7" y="11301652"/>
            <a:ext cx="1543050" cy="649196"/>
          </a:xfrm>
          <a:prstGeom prst="rect">
            <a:avLst/>
          </a:prstGeom>
        </p:spPr>
        <p:txBody>
          <a:bodyPr/>
          <a:lstStyle/>
          <a:p>
            <a:fld id="{6BA3B332-A660-1743-929E-71EA8D7B184C}" type="datetimeFigureOut">
              <a:rPr lang="pt-BR" smtClean="0"/>
              <a:t>15/07/2025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11301652"/>
            <a:ext cx="2314575" cy="649196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11301652"/>
            <a:ext cx="1543050" cy="649196"/>
          </a:xfrm>
          <a:prstGeom prst="rect">
            <a:avLst/>
          </a:prstGeom>
        </p:spPr>
        <p:txBody>
          <a:bodyPr/>
          <a:lstStyle/>
          <a:p>
            <a:fld id="{22B8B5E4-C604-114B-BF76-99D5FB8D67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3174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7" y="11301652"/>
            <a:ext cx="1543050" cy="649196"/>
          </a:xfrm>
          <a:prstGeom prst="rect">
            <a:avLst/>
          </a:prstGeom>
        </p:spPr>
        <p:txBody>
          <a:bodyPr/>
          <a:lstStyle/>
          <a:p>
            <a:fld id="{6BA3B332-A660-1743-929E-71EA8D7B184C}" type="datetimeFigureOut">
              <a:rPr lang="pt-BR" smtClean="0"/>
              <a:t>15/07/2025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11301652"/>
            <a:ext cx="2314575" cy="649196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11301652"/>
            <a:ext cx="1543050" cy="649196"/>
          </a:xfrm>
          <a:prstGeom prst="rect">
            <a:avLst/>
          </a:prstGeom>
        </p:spPr>
        <p:txBody>
          <a:bodyPr/>
          <a:lstStyle/>
          <a:p>
            <a:fld id="{22B8B5E4-C604-114B-BF76-99D5FB8D67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9280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7" y="11301652"/>
            <a:ext cx="1543050" cy="649196"/>
          </a:xfrm>
          <a:prstGeom prst="rect">
            <a:avLst/>
          </a:prstGeom>
        </p:spPr>
        <p:txBody>
          <a:bodyPr/>
          <a:lstStyle/>
          <a:p>
            <a:fld id="{6BA3B332-A660-1743-929E-71EA8D7B184C}" type="datetimeFigureOut">
              <a:rPr lang="pt-BR" smtClean="0"/>
              <a:t>15/07/2025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11301652"/>
            <a:ext cx="2314575" cy="649196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11301652"/>
            <a:ext cx="1543050" cy="649196"/>
          </a:xfrm>
          <a:prstGeom prst="rect">
            <a:avLst/>
          </a:prstGeom>
        </p:spPr>
        <p:txBody>
          <a:bodyPr/>
          <a:lstStyle/>
          <a:p>
            <a:fld id="{22B8B5E4-C604-114B-BF76-99D5FB8D67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9236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906"/>
            <a:ext cx="2211884" cy="28451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653"/>
            <a:ext cx="3471863" cy="866535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8076"/>
            <a:ext cx="2211884" cy="6777039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7" y="11301652"/>
            <a:ext cx="1543050" cy="649196"/>
          </a:xfrm>
          <a:prstGeom prst="rect">
            <a:avLst/>
          </a:prstGeom>
        </p:spPr>
        <p:txBody>
          <a:bodyPr/>
          <a:lstStyle/>
          <a:p>
            <a:fld id="{6BA3B332-A660-1743-929E-71EA8D7B184C}" type="datetimeFigureOut">
              <a:rPr lang="pt-BR" smtClean="0"/>
              <a:t>15/07/2025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11301652"/>
            <a:ext cx="2314575" cy="649196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11301652"/>
            <a:ext cx="1543050" cy="649196"/>
          </a:xfrm>
          <a:prstGeom prst="rect">
            <a:avLst/>
          </a:prstGeom>
        </p:spPr>
        <p:txBody>
          <a:bodyPr/>
          <a:lstStyle/>
          <a:p>
            <a:fld id="{22B8B5E4-C604-114B-BF76-99D5FB8D67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2456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906"/>
            <a:ext cx="2211884" cy="28451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653"/>
            <a:ext cx="3471863" cy="866535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8076"/>
            <a:ext cx="2211884" cy="6777039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7" y="11301652"/>
            <a:ext cx="1543050" cy="649196"/>
          </a:xfrm>
          <a:prstGeom prst="rect">
            <a:avLst/>
          </a:prstGeom>
        </p:spPr>
        <p:txBody>
          <a:bodyPr/>
          <a:lstStyle/>
          <a:p>
            <a:fld id="{6BA3B332-A660-1743-929E-71EA8D7B184C}" type="datetimeFigureOut">
              <a:rPr lang="pt-BR" smtClean="0"/>
              <a:t>15/07/2025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11301652"/>
            <a:ext cx="2314575" cy="649196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11301652"/>
            <a:ext cx="1543050" cy="649196"/>
          </a:xfrm>
          <a:prstGeom prst="rect">
            <a:avLst/>
          </a:prstGeom>
        </p:spPr>
        <p:txBody>
          <a:bodyPr/>
          <a:lstStyle/>
          <a:p>
            <a:fld id="{22B8B5E4-C604-114B-BF76-99D5FB8D67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8991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Interface gráfica do usuário, Aplicativo, Word&#10;&#10;O conteúdo gerado por IA pode estar incorreto.">
            <a:extLst>
              <a:ext uri="{FF2B5EF4-FFF2-40B4-BE49-F238E27FC236}">
                <a16:creationId xmlns:a16="http://schemas.microsoft.com/office/drawing/2014/main" id="{5504C2CF-618C-061D-67BB-04F29D01B817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-1" y="794"/>
            <a:ext cx="6858447" cy="1219279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1494263"/>
            <a:ext cx="5915025" cy="1511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978"/>
            <a:ext cx="5915025" cy="83512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94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9994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0</Words>
  <Application>Microsoft Macintosh PowerPoint</Application>
  <PresentationFormat>Personalizar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Rodrigo Rocha de Abreu</dc:creator>
  <cp:lastModifiedBy>Rodrigo Rocha de Abreu</cp:lastModifiedBy>
  <cp:revision>2</cp:revision>
  <dcterms:created xsi:type="dcterms:W3CDTF">2025-07-09T05:06:24Z</dcterms:created>
  <dcterms:modified xsi:type="dcterms:W3CDTF">2025-07-16T03:00:05Z</dcterms:modified>
</cp:coreProperties>
</file>