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sldIdLst>
    <p:sldId id="262" r:id="rId2"/>
    <p:sldId id="257" r:id="rId3"/>
    <p:sldId id="258" r:id="rId4"/>
    <p:sldId id="259" r:id="rId5"/>
    <p:sldId id="267" r:id="rId6"/>
    <p:sldId id="268" r:id="rId7"/>
    <p:sldId id="265" r:id="rId8"/>
    <p:sldId id="266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298"/>
    <a:srgbClr val="A3CADD"/>
    <a:srgbClr val="729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7"/>
    <p:restoredTop sz="94669"/>
  </p:normalViewPr>
  <p:slideViewPr>
    <p:cSldViewPr snapToGrid="0">
      <p:cViewPr varScale="1">
        <p:scale>
          <a:sx n="78" d="100"/>
          <a:sy n="78" d="100"/>
        </p:scale>
        <p:origin x="10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yellow and green lines&#10;&#10;Description automatically generated">
            <a:extLst>
              <a:ext uri="{FF2B5EF4-FFF2-40B4-BE49-F238E27FC236}">
                <a16:creationId xmlns:a16="http://schemas.microsoft.com/office/drawing/2014/main" id="{9435EE05-00F7-0C21-71E6-A889AF5B6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background with curved lines&#10;&#10;Description automatically generated">
            <a:extLst>
              <a:ext uri="{FF2B5EF4-FFF2-40B4-BE49-F238E27FC236}">
                <a16:creationId xmlns:a16="http://schemas.microsoft.com/office/drawing/2014/main" id="{2737D570-11B6-C33C-9D9E-86BF6FF20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876"/>
          <a:stretch/>
        </p:blipFill>
        <p:spPr>
          <a:xfrm>
            <a:off x="0" y="-1"/>
            <a:ext cx="12192000" cy="1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49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5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1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0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73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02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urface with curved lines&#10;&#10;Description automatically generated">
            <a:extLst>
              <a:ext uri="{FF2B5EF4-FFF2-40B4-BE49-F238E27FC236}">
                <a16:creationId xmlns:a16="http://schemas.microsoft.com/office/drawing/2014/main" id="{B1ABAFD4-F44E-27CD-FBCC-EA597865A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876"/>
          <a:stretch/>
        </p:blipFill>
        <p:spPr>
          <a:xfrm>
            <a:off x="0" y="-1"/>
            <a:ext cx="12192000" cy="1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40B4A8E7-FE41-552B-3459-FE9BCBD36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F903C92C-8C45-14B3-DF51-4027C7E94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876"/>
          <a:stretch/>
        </p:blipFill>
        <p:spPr>
          <a:xfrm>
            <a:off x="0" y="-1"/>
            <a:ext cx="12192000" cy="15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white line&#10;&#10;Description automatically generated with medium confidence">
            <a:extLst>
              <a:ext uri="{FF2B5EF4-FFF2-40B4-BE49-F238E27FC236}">
                <a16:creationId xmlns:a16="http://schemas.microsoft.com/office/drawing/2014/main" id="{3CEAD982-B54F-DA58-9322-8633CDE1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background with a white line&#10;&#10;Description automatically generated with medium confidence">
            <a:extLst>
              <a:ext uri="{FF2B5EF4-FFF2-40B4-BE49-F238E27FC236}">
                <a16:creationId xmlns:a16="http://schemas.microsoft.com/office/drawing/2014/main" id="{B199E627-98F8-E101-FB1A-2BD119995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ed background with curved lines&#10;&#10;Description automatically generated">
            <a:extLst>
              <a:ext uri="{FF2B5EF4-FFF2-40B4-BE49-F238E27FC236}">
                <a16:creationId xmlns:a16="http://schemas.microsoft.com/office/drawing/2014/main" id="{F44DBC2B-0A4C-E10D-6D90-133E26FD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ackground with curved lines&#10;&#10;Description automatically generated">
            <a:extLst>
              <a:ext uri="{FF2B5EF4-FFF2-40B4-BE49-F238E27FC236}">
                <a16:creationId xmlns:a16="http://schemas.microsoft.com/office/drawing/2014/main" id="{1FA52F1D-65CC-A1CD-4D3D-13D0CC73E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background with curved lines&#10;&#10;Description automatically generated">
            <a:extLst>
              <a:ext uri="{FF2B5EF4-FFF2-40B4-BE49-F238E27FC236}">
                <a16:creationId xmlns:a16="http://schemas.microsoft.com/office/drawing/2014/main" id="{AB942FBA-CD71-82C3-A7E2-7F2EA9348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678BD-4A12-674C-9C02-37F870E1F660}" type="datetimeFigureOut">
              <a:rPr lang="pt-BR" smtClean="0"/>
              <a:t>18/07/2025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C18A6-0900-F040-BE83-3EFFA36200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5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694" r:id="rId3"/>
    <p:sldLayoutId id="2147483695" r:id="rId4"/>
    <p:sldLayoutId id="2147483696" r:id="rId5"/>
    <p:sldLayoutId id="2147483699" r:id="rId6"/>
    <p:sldLayoutId id="2147483688" r:id="rId7"/>
    <p:sldLayoutId id="2147483689" r:id="rId8"/>
    <p:sldLayoutId id="2147483690" r:id="rId9"/>
    <p:sldLayoutId id="2147483691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4AD3A-C1C7-B94C-2CA8-0D3FD9DB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73" y="1956102"/>
            <a:ext cx="5308654" cy="29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2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79707-E159-B111-6A9B-E65B13DC3C9B}"/>
              </a:ext>
            </a:extLst>
          </p:cNvPr>
          <p:cNvSpPr txBox="1"/>
          <p:nvPr/>
        </p:nvSpPr>
        <p:spPr>
          <a:xfrm>
            <a:off x="504000" y="2041122"/>
            <a:ext cx="5047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Obrigado</a:t>
            </a:r>
            <a:r>
              <a:rPr lang="en-US" sz="7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t-BR" sz="75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A9F36-EF95-730C-D337-692E9998CA3C}"/>
              </a:ext>
            </a:extLst>
          </p:cNvPr>
          <p:cNvSpPr txBox="1"/>
          <p:nvPr/>
        </p:nvSpPr>
        <p:spPr>
          <a:xfrm>
            <a:off x="2771999" y="3383159"/>
            <a:ext cx="26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 SOBRENOME</a:t>
            </a:r>
            <a:b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Cargo de </a:t>
            </a:r>
            <a:r>
              <a:rPr lang="en-US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departamento</a:t>
            </a:r>
            <a:b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+55 00 00000 0000</a:t>
            </a:r>
            <a:b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nome.sobrenome@email.com.br</a:t>
            </a:r>
            <a:endParaRPr lang="en-US" sz="1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5E4E2-7BAE-77DD-55F3-8D7E370C5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30" y="1314345"/>
            <a:ext cx="2619630" cy="41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0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9CB4D4-CB7D-785D-91BB-BAD3C953C342}"/>
              </a:ext>
            </a:extLst>
          </p:cNvPr>
          <p:cNvSpPr txBox="1"/>
          <p:nvPr/>
        </p:nvSpPr>
        <p:spPr>
          <a:xfrm>
            <a:off x="840829" y="4015734"/>
            <a:ext cx="28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2400" b="1" dirty="0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2400" b="1" dirty="0" err="1">
                <a:solidFill>
                  <a:srgbClr val="A3CAD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endParaRPr lang="pt-BR" sz="2400" b="1" dirty="0">
              <a:solidFill>
                <a:srgbClr val="A3CA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3336B-DF45-A706-D25F-A19B005D6F1D}"/>
              </a:ext>
            </a:extLst>
          </p:cNvPr>
          <p:cNvSpPr txBox="1"/>
          <p:nvPr/>
        </p:nvSpPr>
        <p:spPr>
          <a:xfrm>
            <a:off x="3993931" y="2636369"/>
            <a:ext cx="7357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dui et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CF67F-CEB9-CE52-2834-AE28039D27CC}"/>
              </a:ext>
            </a:extLst>
          </p:cNvPr>
          <p:cNvSpPr txBox="1"/>
          <p:nvPr/>
        </p:nvSpPr>
        <p:spPr>
          <a:xfrm>
            <a:off x="538428" y="427649"/>
            <a:ext cx="490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TÍTULO DO TRABALHO</a:t>
            </a:r>
            <a:br>
              <a:rPr lang="en-US" sz="2400" b="1" i="1" dirty="0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 err="1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sz="2400" b="1" i="1" dirty="0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b="1" i="1" dirty="0" err="1">
                <a:solidFill>
                  <a:srgbClr val="1C729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instituições</a:t>
            </a:r>
            <a:r>
              <a:rPr lang="en-US" sz="2400" b="1" i="1" dirty="0">
                <a:solidFill>
                  <a:srgbClr val="1C72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pt-BR" sz="2400" b="1" i="1" dirty="0">
              <a:solidFill>
                <a:srgbClr val="1C72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1E47E-CC88-F1B1-DC4D-7F50134F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970" y="300040"/>
            <a:ext cx="1694448" cy="7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BA598-7FC8-9C5D-2753-407BF56E913C}"/>
              </a:ext>
            </a:extLst>
          </p:cNvPr>
          <p:cNvSpPr txBox="1"/>
          <p:nvPr/>
        </p:nvSpPr>
        <p:spPr>
          <a:xfrm>
            <a:off x="1118508" y="849815"/>
            <a:ext cx="10294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aelit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Maece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sit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endParaRPr lang="pt-BR" sz="4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A8F72-8CF2-B781-9643-A71B73951484}"/>
              </a:ext>
            </a:extLst>
          </p:cNvPr>
          <p:cNvSpPr txBox="1"/>
          <p:nvPr/>
        </p:nvSpPr>
        <p:spPr>
          <a:xfrm>
            <a:off x="853264" y="3060413"/>
            <a:ext cx="2936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39DA5-65BD-E9AC-91CF-C12B248C5D91}"/>
              </a:ext>
            </a:extLst>
          </p:cNvPr>
          <p:cNvSpPr txBox="1"/>
          <p:nvPr/>
        </p:nvSpPr>
        <p:spPr>
          <a:xfrm>
            <a:off x="4371259" y="3060413"/>
            <a:ext cx="648985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denireticonsequat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Donec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dui et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dui et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dui et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3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126D3A-01F4-549F-1E65-D52E40ABC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970" y="300040"/>
            <a:ext cx="1694448" cy="716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4DA6B-A988-7591-7D4C-1D0B85F867EE}"/>
              </a:ext>
            </a:extLst>
          </p:cNvPr>
          <p:cNvSpPr txBox="1"/>
          <p:nvPr/>
        </p:nvSpPr>
        <p:spPr>
          <a:xfrm>
            <a:off x="742335" y="2350183"/>
            <a:ext cx="10467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dui et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DE460-AD44-FF6E-D3A0-725F3BFA48ED}"/>
              </a:ext>
            </a:extLst>
          </p:cNvPr>
          <p:cNvSpPr txBox="1"/>
          <p:nvPr/>
        </p:nvSpPr>
        <p:spPr>
          <a:xfrm>
            <a:off x="538428" y="427649"/>
            <a:ext cx="490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AMET</a:t>
            </a:r>
            <a:endParaRPr lang="pt-BR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8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96F6FF-6408-DDF6-89C1-64274F24BF6F}"/>
              </a:ext>
            </a:extLst>
          </p:cNvPr>
          <p:cNvSpPr txBox="1"/>
          <p:nvPr/>
        </p:nvSpPr>
        <p:spPr>
          <a:xfrm>
            <a:off x="1057054" y="2179809"/>
            <a:ext cx="10077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“Lorem ipsum dolor sit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sit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t-BR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E83FF-2549-68A8-8B47-CACC251F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184"/>
          <a:stretch/>
        </p:blipFill>
        <p:spPr>
          <a:xfrm>
            <a:off x="5655338" y="802629"/>
            <a:ext cx="1010744" cy="954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95F20-19E0-1D6D-7DFA-ECEDFE7672B7}"/>
              </a:ext>
            </a:extLst>
          </p:cNvPr>
          <p:cNvSpPr txBox="1"/>
          <p:nvPr/>
        </p:nvSpPr>
        <p:spPr>
          <a:xfrm>
            <a:off x="1057054" y="5467461"/>
            <a:ext cx="1007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 SOBRENOME</a:t>
            </a:r>
            <a:endParaRPr lang="pt-BR" b="1" spc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6551A-B218-FB71-84E6-FD2ACC54F4B1}"/>
              </a:ext>
            </a:extLst>
          </p:cNvPr>
          <p:cNvSpPr txBox="1"/>
          <p:nvPr/>
        </p:nvSpPr>
        <p:spPr>
          <a:xfrm>
            <a:off x="602732" y="2643349"/>
            <a:ext cx="4367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dui et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0AE67-353C-C1D0-DFE6-E6B243A7ADBA}"/>
              </a:ext>
            </a:extLst>
          </p:cNvPr>
          <p:cNvSpPr txBox="1"/>
          <p:nvPr/>
        </p:nvSpPr>
        <p:spPr>
          <a:xfrm>
            <a:off x="5184305" y="4178983"/>
            <a:ext cx="6693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Sant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dui et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5A8A2-8BD4-7E6E-2E60-A28E83426F75}"/>
              </a:ext>
            </a:extLst>
          </p:cNvPr>
          <p:cNvSpPr txBox="1"/>
          <p:nvPr/>
        </p:nvSpPr>
        <p:spPr>
          <a:xfrm>
            <a:off x="538428" y="427649"/>
            <a:ext cx="490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AMET</a:t>
            </a:r>
            <a:endParaRPr lang="pt-BR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2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8F1EB-0246-2FC5-9CF4-D5790057BC93}"/>
              </a:ext>
            </a:extLst>
          </p:cNvPr>
          <p:cNvSpPr txBox="1"/>
          <p:nvPr/>
        </p:nvSpPr>
        <p:spPr>
          <a:xfrm>
            <a:off x="853264" y="1987580"/>
            <a:ext cx="5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b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aelit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</a:t>
            </a:r>
            <a:r>
              <a:rPr lang="en-US" sz="45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sit </a:t>
            </a:r>
            <a:r>
              <a:rPr lang="en-US" sz="45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endParaRPr lang="pt-BR" sz="4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81DE3-9FA6-CA81-F74E-C7BA72185263}"/>
              </a:ext>
            </a:extLst>
          </p:cNvPr>
          <p:cNvSpPr txBox="1"/>
          <p:nvPr/>
        </p:nvSpPr>
        <p:spPr>
          <a:xfrm>
            <a:off x="6970864" y="2090172"/>
            <a:ext cx="4350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dui </a:t>
            </a:r>
            <a:b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 in </a:t>
            </a:r>
            <a:r>
              <a:rPr lang="en-US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endParaRPr lang="en-US" sz="1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3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CD68E-A9A9-E12E-B861-5396DF1519F4}"/>
              </a:ext>
            </a:extLst>
          </p:cNvPr>
          <p:cNvSpPr txBox="1"/>
          <p:nvPr/>
        </p:nvSpPr>
        <p:spPr>
          <a:xfrm>
            <a:off x="6777602" y="1654855"/>
            <a:ext cx="4735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b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nsectetur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b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endParaRPr lang="pt-B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1472B-4764-E298-0A06-772A916EF7AC}"/>
              </a:ext>
            </a:extLst>
          </p:cNvPr>
          <p:cNvSpPr txBox="1"/>
          <p:nvPr/>
        </p:nvSpPr>
        <p:spPr>
          <a:xfrm>
            <a:off x="995668" y="1750027"/>
            <a:ext cx="4234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Proin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vitae,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pharetra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sed,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vel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dui et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Integer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diam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iaculis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eros, at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r"/>
            <a:endParaRPr lang="en-US" sz="14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porttitor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Cras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09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124831-B68A-69CC-717F-7D5F7BA8CB20}"/>
              </a:ext>
            </a:extLst>
          </p:cNvPr>
          <p:cNvSpPr txBox="1"/>
          <p:nvPr/>
        </p:nvSpPr>
        <p:spPr>
          <a:xfrm>
            <a:off x="1057054" y="2179809"/>
            <a:ext cx="10077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“Lorem ipsum dolor sit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accums</a:t>
            </a:r>
            <a:r>
              <a:rPr lang="en-US" sz="5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sit </a:t>
            </a:r>
            <a:r>
              <a:rPr lang="en-US" sz="5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5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</a:t>
            </a: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pt-BR" sz="5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E6A44-95D8-283B-6B88-6318E818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184"/>
          <a:stretch/>
        </p:blipFill>
        <p:spPr>
          <a:xfrm>
            <a:off x="5655338" y="802629"/>
            <a:ext cx="1010744" cy="954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4F29E-2B9A-CD32-7D8B-211BADE80A53}"/>
              </a:ext>
            </a:extLst>
          </p:cNvPr>
          <p:cNvSpPr txBox="1"/>
          <p:nvPr/>
        </p:nvSpPr>
        <p:spPr>
          <a:xfrm>
            <a:off x="1057054" y="5467461"/>
            <a:ext cx="1007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NOME SOBRENOME</a:t>
            </a:r>
            <a:endParaRPr lang="pt-BR" b="1" spc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60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1015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Aptos Display</vt:lpstr>
      <vt:lpstr>Calibri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 Icart</dc:creator>
  <cp:lastModifiedBy>Gabriella Ribeiro</cp:lastModifiedBy>
  <cp:revision>8</cp:revision>
  <dcterms:created xsi:type="dcterms:W3CDTF">2024-12-08T23:07:29Z</dcterms:created>
  <dcterms:modified xsi:type="dcterms:W3CDTF">2025-07-18T20:20:09Z</dcterms:modified>
</cp:coreProperties>
</file>