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59"/>
  </p:normalViewPr>
  <p:slideViewPr>
    <p:cSldViewPr snapToGrid="0">
      <p:cViewPr varScale="1">
        <p:scale>
          <a:sx n="49" d="100"/>
          <a:sy n="49" d="100"/>
        </p:scale>
        <p:origin x="360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47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75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99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841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26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50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35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51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Uma imagem contendo Gráfico&#10;&#10;O conteúdo gerado por IA pode estar incorreto.">
            <a:extLst>
              <a:ext uri="{FF2B5EF4-FFF2-40B4-BE49-F238E27FC236}">
                <a16:creationId xmlns:a16="http://schemas.microsoft.com/office/drawing/2014/main" id="{A538AE70-1E21-A6C9-AF9B-826CFEB64B5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-1" y="794"/>
            <a:ext cx="6858447" cy="121927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210890"/>
            <a:ext cx="5915025" cy="179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F5C188-BF0B-D84B-84A2-9B3D0EEFF415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88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0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1283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25453EB9054343B8D80B3796CD20D4" ma:contentTypeVersion="13" ma:contentTypeDescription="Crie um novo documento." ma:contentTypeScope="" ma:versionID="7b833aae5bc5b7338ec0eab931271923">
  <xsd:schema xmlns:xsd="http://www.w3.org/2001/XMLSchema" xmlns:xs="http://www.w3.org/2001/XMLSchema" xmlns:p="http://schemas.microsoft.com/office/2006/metadata/properties" xmlns:ns2="9dbfb7e5-feca-4651-b5c9-ffd317a1e519" xmlns:ns3="c6cd158a-7a4a-4a8b-b7d5-862ed535b3a4" targetNamespace="http://schemas.microsoft.com/office/2006/metadata/properties" ma:root="true" ma:fieldsID="1e3cd7468fded2f2bad44ae8f0719ff6" ns2:_="" ns3:_="">
    <xsd:import namespace="9dbfb7e5-feca-4651-b5c9-ffd317a1e519"/>
    <xsd:import namespace="c6cd158a-7a4a-4a8b-b7d5-862ed535b3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fb7e5-feca-4651-b5c9-ffd317a1e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b7b6b63a-8d06-4cf8-8846-a0bbebb48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cd158a-7a4a-4a8b-b7d5-862ed535b3a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f39a7f1-be88-409f-8457-a0935e262ef1}" ma:internalName="TaxCatchAll" ma:showField="CatchAllData" ma:web="c6cd158a-7a4a-4a8b-b7d5-862ed535b3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bfb7e5-feca-4651-b5c9-ffd317a1e519">
      <Terms xmlns="http://schemas.microsoft.com/office/infopath/2007/PartnerControls"/>
    </lcf76f155ced4ddcb4097134ff3c332f>
    <TaxCatchAll xmlns="c6cd158a-7a4a-4a8b-b7d5-862ed535b3a4" xsi:nil="true"/>
  </documentManagement>
</p:properties>
</file>

<file path=customXml/itemProps1.xml><?xml version="1.0" encoding="utf-8"?>
<ds:datastoreItem xmlns:ds="http://schemas.openxmlformats.org/officeDocument/2006/customXml" ds:itemID="{1DAC118D-504E-4BA5-9F4B-20EADE370123}"/>
</file>

<file path=customXml/itemProps2.xml><?xml version="1.0" encoding="utf-8"?>
<ds:datastoreItem xmlns:ds="http://schemas.openxmlformats.org/officeDocument/2006/customXml" ds:itemID="{5EE898B8-1FE9-47A4-9A23-41792EED07F5}"/>
</file>

<file path=customXml/itemProps3.xml><?xml version="1.0" encoding="utf-8"?>
<ds:datastoreItem xmlns:ds="http://schemas.openxmlformats.org/officeDocument/2006/customXml" ds:itemID="{D352AEDE-A87B-437A-96AB-F0912B128F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2</cp:revision>
  <dcterms:created xsi:type="dcterms:W3CDTF">2025-07-10T01:10:03Z</dcterms:created>
  <dcterms:modified xsi:type="dcterms:W3CDTF">2025-07-10T01:33:02Z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0x010100A525453EB9054343B8D80B3796CD20D4</vt:lpwstr>
  </property>
</Properties>
</file>