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34"/>
  </p:normalViewPr>
  <p:slideViewPr>
    <p:cSldViewPr snapToGrid="0">
      <p:cViewPr>
        <p:scale>
          <a:sx n="21" d="100"/>
          <a:sy n="21" d="100"/>
        </p:scale>
        <p:origin x="252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63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56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5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26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85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03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62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54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73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43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64FBA82-CB3E-2F4B-9862-8DD0F7274F9B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/>
          <a:lstStyle/>
          <a:p>
            <a:fld id="{A2632089-07C2-314A-BA8C-CF5C32B931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574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C0004E02-CBC8-31E1-F961-8AD10E1EDAE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356" y="0"/>
            <a:ext cx="32400000" cy="431957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5153891"/>
            <a:ext cx="27944386" cy="7231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2950213"/>
            <a:ext cx="27944386" cy="28031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3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658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D3DA5C17333EF419F7E66233222A0E5" ma:contentTypeVersion="13" ma:contentTypeDescription="Crie um novo documento." ma:contentTypeScope="" ma:versionID="431ea5ce7c992271c23722c0a67258c2">
  <xsd:schema xmlns:xsd="http://www.w3.org/2001/XMLSchema" xmlns:xs="http://www.w3.org/2001/XMLSchema" xmlns:p="http://schemas.microsoft.com/office/2006/metadata/properties" xmlns:ns2="8e6c4f96-b82c-4e61-9d22-fe1f7a28267f" xmlns:ns3="e9581cd1-43a4-4a92-ad08-cc687fe561d2" targetNamespace="http://schemas.microsoft.com/office/2006/metadata/properties" ma:root="true" ma:fieldsID="320c8ab04199301106138ebc7774b756" ns2:_="" ns3:_="">
    <xsd:import namespace="8e6c4f96-b82c-4e61-9d22-fe1f7a28267f"/>
    <xsd:import namespace="e9581cd1-43a4-4a92-ad08-cc687fe561d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c4f96-b82c-4e61-9d22-fe1f7a28267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9d05bd75-bb08-4056-a79f-fd3238aa17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81cd1-43a4-4a92-ad08-cc687fe561d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5fca781-b0b2-459e-988b-f5ef90c788fd}" ma:internalName="TaxCatchAll" ma:showField="CatchAllData" ma:web="e9581cd1-43a4-4a92-ad08-cc687fe561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6c4f96-b82c-4e61-9d22-fe1f7a28267f">
      <Terms xmlns="http://schemas.microsoft.com/office/infopath/2007/PartnerControls"/>
    </lcf76f155ced4ddcb4097134ff3c332f>
    <TaxCatchAll xmlns="e9581cd1-43a4-4a92-ad08-cc687fe561d2" xsi:nil="true"/>
  </documentManagement>
</p:properties>
</file>

<file path=customXml/itemProps1.xml><?xml version="1.0" encoding="utf-8"?>
<ds:datastoreItem xmlns:ds="http://schemas.openxmlformats.org/officeDocument/2006/customXml" ds:itemID="{DC22099E-97B3-42CD-BC56-3FFBA4EA0E50}"/>
</file>

<file path=customXml/itemProps2.xml><?xml version="1.0" encoding="utf-8"?>
<ds:datastoreItem xmlns:ds="http://schemas.openxmlformats.org/officeDocument/2006/customXml" ds:itemID="{0FF66C66-D486-48BD-958B-63F1B2E01579}"/>
</file>

<file path=customXml/itemProps3.xml><?xml version="1.0" encoding="utf-8"?>
<ds:datastoreItem xmlns:ds="http://schemas.openxmlformats.org/officeDocument/2006/customXml" ds:itemID="{6D223725-E0AD-46CF-8978-9060834F8B2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0</Words>
  <Application>Microsoft Macintosh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Rodrigo Rocha de Abreu</dc:creator>
  <cp:lastModifiedBy>Rodrigo Rocha de Abreu</cp:lastModifiedBy>
  <cp:revision>2</cp:revision>
  <dcterms:created xsi:type="dcterms:W3CDTF">2025-07-10T22:54:35Z</dcterms:created>
  <dcterms:modified xsi:type="dcterms:W3CDTF">2025-07-10T23:17:23Z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0x010100AD3DA5C17333EF419F7E66233222A0E5</vt:lpwstr>
  </property>
</Properties>
</file>