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6" r:id="rId3"/>
    <p:sldId id="259" r:id="rId4"/>
    <p:sldId id="261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4C9F"/>
    <a:srgbClr val="0041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327"/>
  </p:normalViewPr>
  <p:slideViewPr>
    <p:cSldViewPr snapToGrid="0">
      <p:cViewPr varScale="1">
        <p:scale>
          <a:sx n="110" d="100"/>
          <a:sy n="110" d="100"/>
        </p:scale>
        <p:origin x="5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0A5CE80D-EC7A-5854-190F-94149A228D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006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APA INTER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ntendo Texto&#10;&#10;Descrição gerada automaticamente">
            <a:extLst>
              <a:ext uri="{FF2B5EF4-FFF2-40B4-BE49-F238E27FC236}">
                <a16:creationId xmlns:a16="http://schemas.microsoft.com/office/drawing/2014/main" id="{BB23E404-9B95-DD05-291A-A1DC86662F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D792E83-1C28-14E1-8FF1-628354E823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3B4C9F"/>
                </a:solidFill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5EC892-C665-9680-E1A9-1842A326E0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FC7013-B6E0-8899-B3DB-D2CF141F1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0A37EB4-F6F6-224A-9302-E1A31E619F19}" type="datetimeFigureOut">
              <a:rPr lang="pt-BR" smtClean="0"/>
              <a:pPr/>
              <a:t>02/04/2025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AA60C9-CDBA-ED06-9A5F-D19D2F52B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F056FE-ACED-83DD-58A7-3AE8D28A5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DF0E2B1-0B8B-C041-A3F4-6DC544AA07D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275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ÚD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Padrão do plano de fundo&#10;&#10;Descrição gerada automaticamente">
            <a:extLst>
              <a:ext uri="{FF2B5EF4-FFF2-40B4-BE49-F238E27FC236}">
                <a16:creationId xmlns:a16="http://schemas.microsoft.com/office/drawing/2014/main" id="{A81B9808-574D-2116-BCDF-B51E27F1E0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8DF5DB6-EC0D-7CFF-3E1C-0B89DE07C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261" y="365125"/>
            <a:ext cx="9468092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3B4C9F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AAE27A-AEB4-863D-7961-53587554B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261" y="1825625"/>
            <a:ext cx="9468092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5ED2C2F-E9BD-2A21-71C9-80C67A62B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A37EB4-F6F6-224A-9302-E1A31E619F19}" type="datetimeFigureOut">
              <a:rPr lang="pt-BR" smtClean="0"/>
              <a:pPr/>
              <a:t>02/04/2025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9AD8C2-98CD-1DF0-64EE-AB0CAEBD8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5824FE-7C1E-B72F-EE97-FFDA35241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E2B1-0B8B-C041-A3F4-6DC544AA07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1555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ÚD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Texto&#10;&#10;Descrição gerada automaticamente com confiança média">
            <a:extLst>
              <a:ext uri="{FF2B5EF4-FFF2-40B4-BE49-F238E27FC236}">
                <a16:creationId xmlns:a16="http://schemas.microsoft.com/office/drawing/2014/main" id="{B6C46DCF-1D17-CBB2-0D34-A07EEFDB5F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8DF5DB6-EC0D-7CFF-3E1C-0B89DE07C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AAE27A-AEB4-863D-7961-53587554B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2605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5ED2C2F-E9BD-2A21-71C9-80C67A62B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7EB4-F6F6-224A-9302-E1A31E619F19}" type="datetimeFigureOut">
              <a:rPr lang="pt-BR" smtClean="0"/>
              <a:t>02/04/2025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9AD8C2-98CD-1DF0-64EE-AB0CAEBD8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5824FE-7C1E-B72F-EE97-FFDA35241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E2B1-0B8B-C041-A3F4-6DC544AA07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2637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98CF33-95AE-230C-AD39-39E5A606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A78A7C-6541-44C7-3377-7B8981105E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AE8AE73-1E92-72AD-DFA1-5E9F95F6E8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0156B2-C88D-8288-FB37-3C26BE82E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7EB4-F6F6-224A-9302-E1A31E619F19}" type="datetimeFigureOut">
              <a:rPr lang="pt-BR" smtClean="0"/>
              <a:t>02/04/2025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D7262A9-DEAC-CF4F-A720-AB4775768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6816C24-7DA1-F8B7-E69B-DCA49E32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E2B1-0B8B-C041-A3F4-6DC544AA07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648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95794-B4D6-F6D1-EF73-BEE306689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79CAE1-2449-A89C-F425-9E1053295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18AC480-A026-E003-82B9-42CD44BF41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FCA2D35-AE26-E4CB-0587-CFF42F3210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5FF4264-F1F5-D70B-0AC7-CB584939B5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E5AC8C0-92DC-A763-D7AE-15AF1A00D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7EB4-F6F6-224A-9302-E1A31E619F19}" type="datetimeFigureOut">
              <a:rPr lang="pt-BR" smtClean="0"/>
              <a:t>02/04/2025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C7C225A-DCD8-2A0D-2897-FC8CF18F9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2ACA40F-76F8-B939-E199-152E3FBC5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E2B1-0B8B-C041-A3F4-6DC544AA07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9641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5D3A05-1804-2AEE-0FFC-D0787532F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A265DAC-B82C-4CD6-5D13-36F99545D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7EB4-F6F6-224A-9302-E1A31E619F19}" type="datetimeFigureOut">
              <a:rPr lang="pt-BR" smtClean="0"/>
              <a:t>02/04/2025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0BAFF82-566E-2C14-9D2C-CFBD92114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2CF08A2-0DB2-A5EA-BA56-F34159985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E2B1-0B8B-C041-A3F4-6DC544AA07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132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29302AD-34D0-11B9-450E-D3EEF85F1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7EB4-F6F6-224A-9302-E1A31E619F19}" type="datetimeFigureOut">
              <a:rPr lang="pt-BR" smtClean="0"/>
              <a:t>02/04/2025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A22CFA9-0A4B-5E0E-F721-B5B595121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5930FD0-08B0-B7DD-E159-12E8613C8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E2B1-0B8B-C041-A3F4-6DC544AA07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98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89CC45-740F-2CAE-24E9-CFAB5FB8C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4B0521-737F-CA79-F5A8-ADA583D23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A15AEB-3A76-4C39-478B-3380EEDE15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596C65-14F0-3F82-08D7-9BCBE4926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7EB4-F6F6-224A-9302-E1A31E619F19}" type="datetimeFigureOut">
              <a:rPr lang="pt-BR" smtClean="0"/>
              <a:t>02/04/2025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0F7E56-3EDF-04A4-32EE-264D482E7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9E666EA-4E08-7C25-B7E9-89774C9E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E2B1-0B8B-C041-A3F4-6DC544AA07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8430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E64F7E-41B0-7367-B359-948D93D1B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0C31BE4-5CEE-AC75-C190-5C6C34352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6D479B1-2346-D4CA-BA98-BBBEF18A7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B824BFD-882C-58CF-1428-5AA5621EF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7EB4-F6F6-224A-9302-E1A31E619F19}" type="datetimeFigureOut">
              <a:rPr lang="pt-BR" smtClean="0"/>
              <a:t>02/04/2025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7D90984-9EE2-FC09-B7AB-AA3781C5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213B60-EDB9-395E-B695-8E9F61721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E2B1-0B8B-C041-A3F4-6DC544AA07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112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F33957-6EBE-F272-2A34-3A1564FBB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D0CF6F7-FEE8-6739-3472-6D5CC468DA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F3CBC98-4A80-9FB6-F324-C2C61172F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7EB4-F6F6-224A-9302-E1A31E619F19}" type="datetimeFigureOut">
              <a:rPr lang="pt-BR" smtClean="0"/>
              <a:t>02/04/2025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58E3AB-57B0-81C5-9453-5EABF4BB9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841070-2EFC-D649-DFC1-6948F749F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E2B1-0B8B-C041-A3F4-6DC544AA07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169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679B5805-943D-D3C8-33FE-C50817761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706762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50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3726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E19ED58-0A34-92FB-7E2D-A6C0B54D6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2D949E7-4BFB-0C6E-8ABD-FE41B6FB35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7CEE67-ADC7-9EAF-B7CD-9D23B3387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7EB4-F6F6-224A-9302-E1A31E619F19}" type="datetimeFigureOut">
              <a:rPr lang="pt-BR" smtClean="0"/>
              <a:t>02/04/2025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95168E-22F9-E066-91B5-9E082A621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5F1446-2AD3-7B6B-56C6-4C6EA25A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E2B1-0B8B-C041-A3F4-6DC544AA07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732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8C00B9E-A3CA-5521-A89A-10E96D576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7155595-3703-D8A7-341D-8D021BEA6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EF6381-7489-985C-20FC-0882234EAD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37EB4-F6F6-224A-9302-E1A31E619F19}" type="datetimeFigureOut">
              <a:rPr lang="pt-BR" smtClean="0"/>
              <a:t>02/04/2025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D08BF2-60EA-2ED8-D697-72A12EB35A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DE76FE-11F3-82E4-0F03-E46334093F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0E2B1-0B8B-C041-A3F4-6DC544AA07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769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64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1" r:id="rId12"/>
    <p:sldLayoutId id="2147483663" r:id="rId13"/>
    <p:sldLayoutId id="2147483662" r:id="rId14"/>
    <p:sldLayoutId id="21474836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85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AA1469-F6C7-655C-94A3-1C81B332C5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7AAF600-2CE7-B80C-F40C-39AE4890AC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580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0174A9E-12E3-AA8B-8BB8-DAFD30AD7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26A58C8-6CFB-2710-6BA8-A5C4675B9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485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B6C988-81DE-BEFB-D752-AD4A786D1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F454A9-3B5A-D5B6-76F1-8095FD4BC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512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D3DA5C17333EF419F7E66233222A0E5" ma:contentTypeVersion="13" ma:contentTypeDescription="Crie um novo documento." ma:contentTypeScope="" ma:versionID="431ea5ce7c992271c23722c0a67258c2">
  <xsd:schema xmlns:xsd="http://www.w3.org/2001/XMLSchema" xmlns:xs="http://www.w3.org/2001/XMLSchema" xmlns:p="http://schemas.microsoft.com/office/2006/metadata/properties" xmlns:ns2="8e6c4f96-b82c-4e61-9d22-fe1f7a28267f" xmlns:ns3="e9581cd1-43a4-4a92-ad08-cc687fe561d2" targetNamespace="http://schemas.microsoft.com/office/2006/metadata/properties" ma:root="true" ma:fieldsID="320c8ab04199301106138ebc7774b756" ns2:_="" ns3:_="">
    <xsd:import namespace="8e6c4f96-b82c-4e61-9d22-fe1f7a28267f"/>
    <xsd:import namespace="e9581cd1-43a4-4a92-ad08-cc687fe561d2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6c4f96-b82c-4e61-9d22-fe1f7a28267f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Marcações de imagem" ma:readOnly="false" ma:fieldId="{5cf76f15-5ced-4ddc-b409-7134ff3c332f}" ma:taxonomyMulti="true" ma:sspId="9d05bd75-bb08-4056-a79f-fd3238aa17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581cd1-43a4-4a92-ad08-cc687fe561d2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5fca781-b0b2-459e-988b-f5ef90c788fd}" ma:internalName="TaxCatchAll" ma:showField="CatchAllData" ma:web="e9581cd1-43a4-4a92-ad08-cc687fe561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e6c4f96-b82c-4e61-9d22-fe1f7a28267f">
      <Terms xmlns="http://schemas.microsoft.com/office/infopath/2007/PartnerControls"/>
    </lcf76f155ced4ddcb4097134ff3c332f>
    <TaxCatchAll xmlns="e9581cd1-43a4-4a92-ad08-cc687fe561d2" xsi:nil="true"/>
  </documentManagement>
</p:properties>
</file>

<file path=customXml/itemProps1.xml><?xml version="1.0" encoding="utf-8"?>
<ds:datastoreItem xmlns:ds="http://schemas.openxmlformats.org/officeDocument/2006/customXml" ds:itemID="{073337C8-A1F4-4FD0-88A3-CF6FC27D2292}"/>
</file>

<file path=customXml/itemProps2.xml><?xml version="1.0" encoding="utf-8"?>
<ds:datastoreItem xmlns:ds="http://schemas.openxmlformats.org/officeDocument/2006/customXml" ds:itemID="{41E81DCF-51A6-48AE-8631-44E590E2DC20}"/>
</file>

<file path=customXml/itemProps3.xml><?xml version="1.0" encoding="utf-8"?>
<ds:datastoreItem xmlns:ds="http://schemas.openxmlformats.org/officeDocument/2006/customXml" ds:itemID="{690B4CF6-0C38-435C-8525-730A955CE56D}"/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Macintosh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Rodrigo Rocha de Abreu</dc:creator>
  <cp:lastModifiedBy>Rodrigo Rocha de Abreu</cp:lastModifiedBy>
  <cp:revision>5</cp:revision>
  <dcterms:created xsi:type="dcterms:W3CDTF">2023-05-03T20:35:16Z</dcterms:created>
  <dcterms:modified xsi:type="dcterms:W3CDTF">2025-04-02T16:53:58Z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0x010100AD3DA5C17333EF419F7E66233222A0E5</vt:lpwstr>
  </property>
</Properties>
</file>