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1719"/>
    <a:srgbClr val="0845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67"/>
    <p:restoredTop sz="94681"/>
  </p:normalViewPr>
  <p:slideViewPr>
    <p:cSldViewPr snapToGrid="0">
      <p:cViewPr varScale="1">
        <p:scale>
          <a:sx n="103" d="100"/>
          <a:sy n="103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6683B-16AE-9C40-8E99-51FABEAEDB9F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3DDDC-7255-C346-886B-A770E2FBC99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325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734B6DD3-68D2-B3EB-3AF2-1E47CFF39D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5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2684FC-4093-A582-EDCE-2E4CA7BC2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624049-4305-D06C-CCFE-756FE251A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51149A-E840-2D5D-ABCF-44D0E6522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FE956F-07A0-EC05-1B00-A3FA1CCDF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2F2BBF-F9E9-F930-1EB1-70287DC58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0D0487-DC91-A577-2202-E9488E49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54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01B884-B7B8-53D7-6626-E183F4D6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49520A-B242-2412-F7C2-682593259E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677032-7935-65DE-6D33-2B329265D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318695-9E6A-D61D-B15A-043F47DD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6861248-72E8-BF38-9D58-6AB2B55DA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CB6915F-9E45-88A4-53F4-FA3C31C6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947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4FDB4-54BB-9157-A248-88778326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B5BCD7-4A10-E166-C2A8-0B884E1F3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09B097-A8B9-8225-D0BA-99D2D21D3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EB3D64-E15E-D908-36D3-1903E4D20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DE57AD-3358-CBE2-D7A1-10D62359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866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D74EF9-50D3-8047-F1C3-3579CE50F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E2A9FE-78A9-18C8-1D4E-E29DF432E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A5256-EC68-891F-7D20-FADE7EF1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32573D-73F1-33CF-8B07-5CB989E1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162755-2F9B-D011-6D41-71E5F35C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743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Mapa com linhas pretas em fundo branco&#10;&#10;Descrição gerada automaticamente com confiança baixa">
            <a:extLst>
              <a:ext uri="{FF2B5EF4-FFF2-40B4-BE49-F238E27FC236}">
                <a16:creationId xmlns:a16="http://schemas.microsoft.com/office/drawing/2014/main" id="{2146727C-9719-BF28-9A97-0863505A3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1D23F9-A5F3-D610-E38D-BE7BD69A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586E9-939A-FD83-F444-E65DC4F83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B9AD2-5A6E-88D3-1705-F427C67E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6F311E-ABB4-72AC-982D-A0FC1558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76AFB-421C-A7EE-9A01-05947E6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42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7B1B78E7-44C0-DEAC-B08F-176B1D36B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1D23F9-A5F3-D610-E38D-BE7BD69A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586E9-939A-FD83-F444-E65DC4F83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B9AD2-5A6E-88D3-1705-F427C67E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6F311E-ABB4-72AC-982D-A0FC1558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76AFB-421C-A7EE-9A01-05947E6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17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5ABD9B02-9102-8998-CDE8-E15185E0EC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71D23F9-A5F3-D610-E38D-BE7BD69A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586E9-939A-FD83-F444-E65DC4F83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0B9AD2-5A6E-88D3-1705-F427C67E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EB7DE0-78CC-9147-A23A-DE86F35E0F17}" type="datetimeFigureOut">
              <a:rPr lang="pt-BR" smtClean="0"/>
              <a:pPr/>
              <a:t>29/01/2025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6F311E-ABB4-72AC-982D-A0FC1558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76AFB-421C-A7EE-9A01-05947E6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CC74DC0-BA63-5E4F-B566-3500E35401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1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837D6-1178-50B5-FD63-0AF880A5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0D53DD-0B95-E6F2-47AA-4C7D04AB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677630-9CC2-4E2F-02A1-B1CAA977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5A737D-99B4-09D6-40C7-344FB2B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E47F35-A196-F19A-4A97-87875101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08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EFF78-C042-8FFC-C994-782743495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C0ABB5-60F2-D7DE-67A6-B6F1D418AF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3E9690-3B41-461E-EC50-25FFFC2A9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7AF209-59D3-4764-240C-DA73592A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CD21FE-B187-ECC3-F320-7147B2A9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01D3B34-06B5-0788-B33A-A3A79F1E8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24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A29500-E4A5-EBE2-6C79-4D24AFA25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8C67C0-4BCB-3E48-94C8-F1E5FBB63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2749258-3E73-05D8-E21A-BA3CC791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2EF4930-B9C9-38B9-C60A-54F0810AA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B09807-8765-2216-3369-DD8ACBCC6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2306CF5-EE3D-2150-7815-976D102C9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564E12B-38F5-6E3E-230F-D8F6490D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C5C1AB-3BAE-1CD7-2C35-E41C50BF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0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B12317-51D1-DE95-A22F-58DCDD25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19155C8-9EBD-98E0-7589-C43C1C60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5F13017-3C6A-3910-A87B-DEF75CFB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1FECFD1-8C9C-3459-2995-98801235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978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DD81FC-8130-7453-16AD-1EDC9113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7FA883-FC9E-1C3E-10B5-9506C1A9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6174B5-1946-A965-824E-53404511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19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4504AFB-08D8-1483-91E7-2CC1D035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9BDCCF-E72C-15F6-60A6-E46F2B8A9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7E3AE-743C-4C44-24E6-BC706BDBA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B7DE0-78CC-9147-A23A-DE86F35E0F17}" type="datetimeFigureOut">
              <a:rPr lang="pt-BR" smtClean="0"/>
              <a:t>29/01/2025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C328C5-85F7-F8C7-BD2D-EB034EC5E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173136-A0CE-05C5-FEC6-BF43A0B15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C74DC0-BA63-5E4F-B566-3500E35401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1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4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B0C90-E9AE-9ACD-A707-789062A44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E018B1-607B-6482-6867-7E987CDA8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78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072B9-F798-29CA-EF3D-5C18BC50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3E0C9C0-1096-B4A5-C888-A24E207D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660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021B7-B762-3A08-DE13-E825305E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3C5C0-501A-15FA-363D-455CAE0C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015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4C216250AADB4D8D48013261D7003A" ma:contentTypeVersion="11" ma:contentTypeDescription="Crie um novo documento." ma:contentTypeScope="" ma:versionID="7c0a4b2ffe767f4bf31e4587078cc1a0">
  <xsd:schema xmlns:xsd="http://www.w3.org/2001/XMLSchema" xmlns:xs="http://www.w3.org/2001/XMLSchema" xmlns:p="http://schemas.microsoft.com/office/2006/metadata/properties" xmlns:ns2="6cfeaedf-bd2d-4ffc-befc-8cf868f87f9e" xmlns:ns3="4664373f-5144-4565-86d6-bfe88fcde59e" targetNamespace="http://schemas.microsoft.com/office/2006/metadata/properties" ma:root="true" ma:fieldsID="c8620b0535815d6499a18b814354aa89" ns2:_="" ns3:_="">
    <xsd:import namespace="6cfeaedf-bd2d-4ffc-befc-8cf868f87f9e"/>
    <xsd:import namespace="4664373f-5144-4565-86d6-bfe88fcd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eaedf-bd2d-4ffc-befc-8cf868f87f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7b6b63a-8d06-4cf8-8846-a0bbebb488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4373f-5144-4565-86d6-bfe88fcde5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aca4023-2103-4e00-86ba-f8eb7c9731b5}" ma:internalName="TaxCatchAll" ma:showField="CatchAllData" ma:web="4664373f-5144-4565-86d6-bfe88fcde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feaedf-bd2d-4ffc-befc-8cf868f87f9e">
      <Terms xmlns="http://schemas.microsoft.com/office/infopath/2007/PartnerControls"/>
    </lcf76f155ced4ddcb4097134ff3c332f>
    <TaxCatchAll xmlns="4664373f-5144-4565-86d6-bfe88fcde59e" xsi:nil="true"/>
  </documentManagement>
</p:properties>
</file>

<file path=customXml/itemProps1.xml><?xml version="1.0" encoding="utf-8"?>
<ds:datastoreItem xmlns:ds="http://schemas.openxmlformats.org/officeDocument/2006/customXml" ds:itemID="{E6639FDB-AF77-4DDB-9D06-71FE24DA954B}"/>
</file>

<file path=customXml/itemProps2.xml><?xml version="1.0" encoding="utf-8"?>
<ds:datastoreItem xmlns:ds="http://schemas.openxmlformats.org/officeDocument/2006/customXml" ds:itemID="{DED711B7-FE67-4216-8547-D691748B2385}"/>
</file>

<file path=customXml/itemProps3.xml><?xml version="1.0" encoding="utf-8"?>
<ds:datastoreItem xmlns:ds="http://schemas.openxmlformats.org/officeDocument/2006/customXml" ds:itemID="{53ACD392-43BA-47EC-8848-BF2F15C1988C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Rocha de Abreu</dc:creator>
  <cp:lastModifiedBy>Rodrigo Rocha de Abreu</cp:lastModifiedBy>
  <cp:revision>20</cp:revision>
  <dcterms:created xsi:type="dcterms:W3CDTF">2024-05-02T19:44:11Z</dcterms:created>
  <dcterms:modified xsi:type="dcterms:W3CDTF">2025-01-30T01:28:06Z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0x010100DC4C216250AADB4D8D48013261D7003A</vt:lpwstr>
  </property>
</Properties>
</file>