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1"/>
  </p:sldMasterIdLst>
  <p:sldIdLst>
    <p:sldId id="256" r:id="rId2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58"/>
  </p:normalViewPr>
  <p:slideViewPr>
    <p:cSldViewPr snapToGrid="0">
      <p:cViewPr varScale="1">
        <p:scale>
          <a:sx n="57" d="100"/>
          <a:sy n="57" d="100"/>
        </p:scale>
        <p:origin x="394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572"/>
            <a:ext cx="5829300" cy="424517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4457"/>
            <a:ext cx="5143500" cy="294396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47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975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6993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841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1188309"/>
            <a:ext cx="5915025" cy="1817753"/>
          </a:xfrm>
        </p:spPr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0262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350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5C188-BF0B-D84B-84A2-9B3D0EEFF415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035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Interface gráfica do usuário, Aplicativo&#10;&#10;O conteúdo gerado por IA pode estar incorreto.">
            <a:extLst>
              <a:ext uri="{FF2B5EF4-FFF2-40B4-BE49-F238E27FC236}">
                <a16:creationId xmlns:a16="http://schemas.microsoft.com/office/drawing/2014/main" id="{56B15106-30F8-65DE-5F30-54D2E3DA2BB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794"/>
            <a:ext cx="6858000" cy="1219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1210890"/>
            <a:ext cx="5915025" cy="1795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F5C188-BF0B-D84B-84A2-9B3D0EEFF415}" type="datetimeFigureOut">
              <a:rPr lang="pt-BR" smtClean="0"/>
              <a:t>10/07/2025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E9721A-998C-774E-B8C1-6F5FAEC4B52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688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12834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C4C216250AADB4D8D48013261D7003A" ma:contentTypeVersion="11" ma:contentTypeDescription="Crie um novo documento." ma:contentTypeScope="" ma:versionID="7c0a4b2ffe767f4bf31e4587078cc1a0">
  <xsd:schema xmlns:xsd="http://www.w3.org/2001/XMLSchema" xmlns:xs="http://www.w3.org/2001/XMLSchema" xmlns:p="http://schemas.microsoft.com/office/2006/metadata/properties" xmlns:ns2="6cfeaedf-bd2d-4ffc-befc-8cf868f87f9e" xmlns:ns3="4664373f-5144-4565-86d6-bfe88fcde59e" targetNamespace="http://schemas.microsoft.com/office/2006/metadata/properties" ma:root="true" ma:fieldsID="c8620b0535815d6499a18b814354aa89" ns2:_="" ns3:_="">
    <xsd:import namespace="6cfeaedf-bd2d-4ffc-befc-8cf868f87f9e"/>
    <xsd:import namespace="4664373f-5144-4565-86d6-bfe88fcde5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feaedf-bd2d-4ffc-befc-8cf868f87f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7b6b63a-8d06-4cf8-8846-a0bbebb488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4373f-5144-4565-86d6-bfe88fcde59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aca4023-2103-4e00-86ba-f8eb7c9731b5}" ma:internalName="TaxCatchAll" ma:showField="CatchAllData" ma:web="4664373f-5144-4565-86d6-bfe88fcde5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cfeaedf-bd2d-4ffc-befc-8cf868f87f9e">
      <Terms xmlns="http://schemas.microsoft.com/office/infopath/2007/PartnerControls"/>
    </lcf76f155ced4ddcb4097134ff3c332f>
    <TaxCatchAll xmlns="4664373f-5144-4565-86d6-bfe88fcde59e" xsi:nil="true"/>
  </documentManagement>
</p:properties>
</file>

<file path=customXml/itemProps1.xml><?xml version="1.0" encoding="utf-8"?>
<ds:datastoreItem xmlns:ds="http://schemas.openxmlformats.org/officeDocument/2006/customXml" ds:itemID="{F8298024-D4EE-445F-9D8E-4F886D4E6E10}"/>
</file>

<file path=customXml/itemProps2.xml><?xml version="1.0" encoding="utf-8"?>
<ds:datastoreItem xmlns:ds="http://schemas.openxmlformats.org/officeDocument/2006/customXml" ds:itemID="{ABDEB15E-07BC-422F-AEF0-6B21684AAC7D}"/>
</file>

<file path=customXml/itemProps3.xml><?xml version="1.0" encoding="utf-8"?>
<ds:datastoreItem xmlns:ds="http://schemas.openxmlformats.org/officeDocument/2006/customXml" ds:itemID="{512A1A76-253F-4D98-90C1-BC3E259CDB1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320</TotalTime>
  <Words>0</Words>
  <Application>Microsoft Macintosh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 Display</vt:lpstr>
      <vt:lpstr>Aptos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Rodrigo Rocha de Abreu</dc:creator>
  <cp:lastModifiedBy>Rodrigo Rocha de Abreu</cp:lastModifiedBy>
  <cp:revision>5</cp:revision>
  <dcterms:created xsi:type="dcterms:W3CDTF">2025-07-10T01:10:03Z</dcterms:created>
  <dcterms:modified xsi:type="dcterms:W3CDTF">2025-07-10T23:31:00Z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0x010100DC4C216250AADB4D8D48013261D7003A</vt:lpwstr>
  </property>
</Properties>
</file>