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4"/>
    <p:restoredTop sz="94634"/>
  </p:normalViewPr>
  <p:slideViewPr>
    <p:cSldViewPr snapToGrid="0">
      <p:cViewPr>
        <p:scale>
          <a:sx n="28" d="100"/>
          <a:sy n="28" d="100"/>
        </p:scale>
        <p:origin x="1816" y="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C2844-1E97-1B49-AAC9-8BE66CD8F4CD}" type="datetimeFigureOut">
              <a:rPr lang="pt-BR" smtClean="0"/>
              <a:t>20/02/2026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8A59A-2B1A-8C4E-855F-D950513B79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840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C2844-1E97-1B49-AAC9-8BE66CD8F4CD}" type="datetimeFigureOut">
              <a:rPr lang="pt-BR" smtClean="0"/>
              <a:t>20/02/2026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8A59A-2B1A-8C4E-855F-D950513B79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7108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C2844-1E97-1B49-AAC9-8BE66CD8F4CD}" type="datetimeFigureOut">
              <a:rPr lang="pt-BR" smtClean="0"/>
              <a:t>20/02/2026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8A59A-2B1A-8C4E-855F-D950513B79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248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C2844-1E97-1B49-AAC9-8BE66CD8F4CD}" type="datetimeFigureOut">
              <a:rPr lang="pt-BR" smtClean="0"/>
              <a:t>20/02/2026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8A59A-2B1A-8C4E-855F-D950513B79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6056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>
                    <a:tint val="82000"/>
                  </a:schemeClr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82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82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C2844-1E97-1B49-AAC9-8BE66CD8F4CD}" type="datetimeFigureOut">
              <a:rPr lang="pt-BR" smtClean="0"/>
              <a:t>20/02/2026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8A59A-2B1A-8C4E-855F-D950513B79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3936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C2844-1E97-1B49-AAC9-8BE66CD8F4CD}" type="datetimeFigureOut">
              <a:rPr lang="pt-BR" smtClean="0"/>
              <a:t>20/02/2026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8A59A-2B1A-8C4E-855F-D950513B79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6732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C2844-1E97-1B49-AAC9-8BE66CD8F4CD}" type="datetimeFigureOut">
              <a:rPr lang="pt-BR" smtClean="0"/>
              <a:t>20/02/2026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8A59A-2B1A-8C4E-855F-D950513B79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0497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C2844-1E97-1B49-AAC9-8BE66CD8F4CD}" type="datetimeFigureOut">
              <a:rPr lang="pt-BR" smtClean="0"/>
              <a:t>20/02/2026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8A59A-2B1A-8C4E-855F-D950513B79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633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C2844-1E97-1B49-AAC9-8BE66CD8F4CD}" type="datetimeFigureOut">
              <a:rPr lang="pt-BR" smtClean="0"/>
              <a:t>20/02/2026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8A59A-2B1A-8C4E-855F-D950513B79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6793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C2844-1E97-1B49-AAC9-8BE66CD8F4CD}" type="datetimeFigureOut">
              <a:rPr lang="pt-BR" smtClean="0"/>
              <a:t>20/02/2026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8A59A-2B1A-8C4E-855F-D950513B79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8806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C2844-1E97-1B49-AAC9-8BE66CD8F4CD}" type="datetimeFigureOut">
              <a:rPr lang="pt-BR" smtClean="0"/>
              <a:t>20/02/2026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8A59A-2B1A-8C4E-855F-D950513B79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9861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5C2844-1E97-1B49-AAC9-8BE66CD8F4CD}" type="datetimeFigureOut">
              <a:rPr lang="pt-BR" smtClean="0"/>
              <a:t>20/02/2026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328A59A-2B1A-8C4E-855F-D950513B79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5348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Linha do tempo&#10;&#10;O conteúdo gerado por IA pode estar incorreto.">
            <a:extLst>
              <a:ext uri="{FF2B5EF4-FFF2-40B4-BE49-F238E27FC236}">
                <a16:creationId xmlns:a16="http://schemas.microsoft.com/office/drawing/2014/main" id="{FB777F4D-242C-7C82-B04D-159EF138327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35"/>
          <a:stretch>
            <a:fillRect/>
          </a:stretch>
        </p:blipFill>
        <p:spPr>
          <a:xfrm>
            <a:off x="928" y="0"/>
            <a:ext cx="32397429" cy="4320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9936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o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525453EB9054343B8D80B3796CD20D4" ma:contentTypeVersion="13" ma:contentTypeDescription="Crie um novo documento." ma:contentTypeScope="" ma:versionID="1e8bb03507171a60d4701173d6abbf55">
  <xsd:schema xmlns:xsd="http://www.w3.org/2001/XMLSchema" xmlns:xs="http://www.w3.org/2001/XMLSchema" xmlns:p="http://schemas.microsoft.com/office/2006/metadata/properties" xmlns:ns2="9dbfb7e5-feca-4651-b5c9-ffd317a1e519" xmlns:ns3="c6cd158a-7a4a-4a8b-b7d5-862ed535b3a4" targetNamespace="http://schemas.microsoft.com/office/2006/metadata/properties" ma:root="true" ma:fieldsID="46f346b51da13f8b6ce717a310f56644" ns2:_="" ns3:_="">
    <xsd:import namespace="9dbfb7e5-feca-4651-b5c9-ffd317a1e519"/>
    <xsd:import namespace="c6cd158a-7a4a-4a8b-b7d5-862ed535b3a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bfb7e5-feca-4651-b5c9-ffd317a1e5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Marcações de imagem" ma:readOnly="false" ma:fieldId="{5cf76f15-5ced-4ddc-b409-7134ff3c332f}" ma:taxonomyMulti="true" ma:sspId="b7b6b63a-8d06-4cf8-8846-a0bbebb488a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cd158a-7a4a-4a8b-b7d5-862ed535b3a4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ff39a7f1-be88-409f-8457-a0935e262ef1}" ma:internalName="TaxCatchAll" ma:showField="CatchAllData" ma:web="c6cd158a-7a4a-4a8b-b7d5-862ed535b3a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dbfb7e5-feca-4651-b5c9-ffd317a1e519">
      <Terms xmlns="http://schemas.microsoft.com/office/infopath/2007/PartnerControls"/>
    </lcf76f155ced4ddcb4097134ff3c332f>
    <TaxCatchAll xmlns="c6cd158a-7a4a-4a8b-b7d5-862ed535b3a4" xsi:nil="true"/>
  </documentManagement>
</p:properties>
</file>

<file path=customXml/itemProps1.xml><?xml version="1.0" encoding="utf-8"?>
<ds:datastoreItem xmlns:ds="http://schemas.openxmlformats.org/officeDocument/2006/customXml" ds:itemID="{1F1ADBC7-578A-4D43-B3D3-4E3F45DB48D3}"/>
</file>

<file path=customXml/itemProps2.xml><?xml version="1.0" encoding="utf-8"?>
<ds:datastoreItem xmlns:ds="http://schemas.openxmlformats.org/officeDocument/2006/customXml" ds:itemID="{E51A3026-7F96-4964-9F35-AA9A4137816B}"/>
</file>

<file path=customXml/itemProps3.xml><?xml version="1.0" encoding="utf-8"?>
<ds:datastoreItem xmlns:ds="http://schemas.openxmlformats.org/officeDocument/2006/customXml" ds:itemID="{E88BD4E6-E87C-4A7D-8F97-80C939BF8ED7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0</Words>
  <Application>Microsoft Macintosh PowerPoint</Application>
  <PresentationFormat>Personalizar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Rodrigo Rocha de Abreu</dc:creator>
  <cp:lastModifiedBy>Rodrigo Rocha de Abreu</cp:lastModifiedBy>
  <cp:revision>1</cp:revision>
  <dcterms:created xsi:type="dcterms:W3CDTF">2026-02-20T14:19:29Z</dcterms:created>
  <dcterms:modified xsi:type="dcterms:W3CDTF">2026-02-20T14:21:01Z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0x010100A525453EB9054343B8D80B3796CD20D4</vt:lpwstr>
  </property>
</Properties>
</file>