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8BFF"/>
    <a:srgbClr val="DA251C"/>
    <a:srgbClr val="208D3D"/>
    <a:srgbClr val="1972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737"/>
  </p:normalViewPr>
  <p:slideViewPr>
    <p:cSldViewPr snapToGrid="0">
      <p:cViewPr varScale="1">
        <p:scale>
          <a:sx n="87" d="100"/>
          <a:sy n="87" d="100"/>
        </p:scale>
        <p:origin x="60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wavy lines&#10;&#10;Description automatically generated">
            <a:extLst>
              <a:ext uri="{FF2B5EF4-FFF2-40B4-BE49-F238E27FC236}">
                <a16:creationId xmlns:a16="http://schemas.microsoft.com/office/drawing/2014/main" id="{5A7595D6-E6A7-CE17-5EBD-C2F02EE9AF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7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7F9AA0-92F6-0BF9-B67B-B6974A05E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BA095-97FE-27DB-D63F-B14ED9495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B2006-D42D-EAE7-496F-8DEC6D91D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884B-50CE-8442-B9AD-9BEE9C934CBF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7901-97EE-55D2-27FA-C54DC25A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7A9EA-C260-8671-2DFF-6E30515A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E6E7F-7B3E-6E4B-8A7C-19DC03814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21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white background with wavy lines&#10;&#10;Description automatically generated">
            <a:extLst>
              <a:ext uri="{FF2B5EF4-FFF2-40B4-BE49-F238E27FC236}">
                <a16:creationId xmlns:a16="http://schemas.microsoft.com/office/drawing/2014/main" id="{AFFA584E-179A-9110-5E30-D6B4F2BEA1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5E6F0524-0AB7-FBFB-640E-15DDF6D8CB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2462" y="295614"/>
            <a:ext cx="2036929" cy="71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9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68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963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61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89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118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939B-5874-F82E-4E48-8239AF0B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41CF92-56D8-270E-73FB-3AE668A80B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A0CFE-CB40-E544-26B2-E45CE219A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D7341-C905-3146-94E1-43B42DB0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884B-50CE-8442-B9AD-9BEE9C934CBF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BDFC-9E64-9C29-F52C-5E2CF15AE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51C70-3839-A629-3381-B407CEED5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E6E7F-7B3E-6E4B-8A7C-19DC03814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982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B0E63-F087-6BB0-E04D-673E5DEBD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E173D-1C9C-65EF-2CAC-708EA506A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158E8-1024-6982-C184-4A08E475F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884B-50CE-8442-B9AD-9BEE9C934CBF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B3F2C-8FE9-057E-2721-17DEDC62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6DE8D-0762-820B-47C6-0EC90BBE5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E6E7F-7B3E-6E4B-8A7C-19DC03814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85BE2-7499-FB5C-68C5-5A1B209F6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3F3B2-9EFF-C7D8-3923-A6D246C8F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ABDF8-C83D-CC50-1FB0-F49EDCAB5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A884B-50CE-8442-B9AD-9BEE9C934CBF}" type="datetimeFigureOut">
              <a:rPr lang="pt-BR" smtClean="0"/>
              <a:t>20/02/2026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5F11E-9C04-E3EA-37BD-96FB2545E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4A39E-CCA9-830E-6A48-13ED0DE45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E6E7F-7B3E-6E4B-8A7C-19DC03814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59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8964F9-D0E4-9D9D-5FAE-CB4CE4765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091" y="2194866"/>
            <a:ext cx="7065818" cy="246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8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570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500BEFB1-9E5A-2D93-E4B9-7B2F4B0DA8A4}"/>
              </a:ext>
            </a:extLst>
          </p:cNvPr>
          <p:cNvGrpSpPr/>
          <p:nvPr/>
        </p:nvGrpSpPr>
        <p:grpSpPr>
          <a:xfrm>
            <a:off x="1301005" y="2425020"/>
            <a:ext cx="9589990" cy="2007960"/>
            <a:chOff x="1401096" y="2145666"/>
            <a:chExt cx="9589990" cy="2007960"/>
          </a:xfrm>
        </p:grpSpPr>
        <p:pic>
          <p:nvPicPr>
            <p:cNvPr id="2" name="Imagem 1" descr="Texto&#10;&#10;O conteúdo gerado por IA pode estar incorreto.">
              <a:extLst>
                <a:ext uri="{FF2B5EF4-FFF2-40B4-BE49-F238E27FC236}">
                  <a16:creationId xmlns:a16="http://schemas.microsoft.com/office/drawing/2014/main" id="{548DA466-999C-8B75-9F56-15EAB3222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58994" y="2308009"/>
              <a:ext cx="3532092" cy="1668705"/>
            </a:xfrm>
            <a:prstGeom prst="rect">
              <a:avLst/>
            </a:prstGeom>
          </p:spPr>
        </p:pic>
        <p:pic>
          <p:nvPicPr>
            <p:cNvPr id="3" name="Picture 5">
              <a:extLst>
                <a:ext uri="{FF2B5EF4-FFF2-40B4-BE49-F238E27FC236}">
                  <a16:creationId xmlns:a16="http://schemas.microsoft.com/office/drawing/2014/main" id="{479EC0A7-F793-9598-E38B-65337CC267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1096" y="2145666"/>
              <a:ext cx="5748109" cy="20079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5892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Aptos Display</vt:lpstr>
      <vt:lpstr>Aptos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 Icart</dc:creator>
  <cp:lastModifiedBy>Rodrigo Rocha de Abreu</cp:lastModifiedBy>
  <cp:revision>14</cp:revision>
  <dcterms:created xsi:type="dcterms:W3CDTF">2025-08-23T01:51:06Z</dcterms:created>
  <dcterms:modified xsi:type="dcterms:W3CDTF">2026-02-20T14:31:28Z</dcterms:modified>
</cp:coreProperties>
</file>