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"/>
  </p:handout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29"/>
  </p:normalViewPr>
  <p:slideViewPr>
    <p:cSldViewPr snapToGrid="0">
      <p:cViewPr>
        <p:scale>
          <a:sx n="60" d="100"/>
          <a:sy n="60" d="100"/>
        </p:scale>
        <p:origin x="3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1A025D4-DE54-50B3-060B-E7A24B303C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60A0C9D-4428-5E31-DFB5-696CE8A4ED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9659E-0F66-F845-9576-D2B6170410C0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EC99C88-406D-FC0F-99D4-23CBBA69E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31D2E6A-7506-EB03-09DB-30BA6E610C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E2FA1-82E6-F34B-B380-F3D5D62709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421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DA5368E-3EB1-B5B4-1E28-BA4B33602A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794"/>
            <a:ext cx="6858447" cy="1219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1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16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88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78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30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623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48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09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40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78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61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78270-E644-4A4D-89F3-30FB2A3280CF}" type="datetimeFigureOut">
              <a:rPr lang="pt-BR" smtClean="0"/>
              <a:t>17/03/2026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9B383-D88E-C14A-9B50-FF25A1C1C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32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238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2</cp:revision>
  <dcterms:created xsi:type="dcterms:W3CDTF">2026-03-16T14:37:00Z</dcterms:created>
  <dcterms:modified xsi:type="dcterms:W3CDTF">2026-03-17T14:30:05Z</dcterms:modified>
</cp:coreProperties>
</file>