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7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94729"/>
  </p:normalViewPr>
  <p:slideViewPr>
    <p:cSldViewPr snapToGrid="0">
      <p:cViewPr varScale="1">
        <p:scale>
          <a:sx n="87" d="100"/>
          <a:sy n="87" d="100"/>
        </p:scale>
        <p:origin x="123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35F3853-CABA-3BD8-185A-E0AB54F4B5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1F9F72C-890E-987E-B8C0-1D9E49E962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67A0C-1452-CF4F-BB7A-98B1DBC2CEA9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4E5FEC7-F83C-A76A-03CD-98A9F9FC45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A2EC4A-8220-A695-0812-D00ECCD1D2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1FE52-5578-2944-A4BF-0CB9E3C2C3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8107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3006CFB-95BD-75FC-CA4D-06E3017822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89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063AE-767A-7E18-4A36-70BBC2418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6FF8C3-211B-059F-C251-8AEF5D645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21825C-46F0-6FA8-8881-4F5A83B05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C9E872-1DCB-0F0A-814F-5043F2B9E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7A0E8D-287C-2B43-B048-373E2FAD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53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89CE64-B57A-461A-0212-C1EE10F25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0F4236E-C9A4-F052-AF76-71B02A233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6D3A04-AC4A-BB46-0031-23BC7B56C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002733-DC3C-540C-F71C-AC146C10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313EB5-2726-B002-80F7-3AA182804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505B38F7-D200-FBDB-7CA9-275520A35A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84773CB-F33C-CEDA-9D7B-479DE0DDA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5378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800" b="1">
                <a:solidFill>
                  <a:srgbClr val="037799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9DD9E9-1415-FD43-6354-F75949B6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425"/>
            <a:ext cx="10515600" cy="49789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61770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1158DA-5E34-9213-E1DF-BCFDFA162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D527097-F2C3-3379-59A2-710FA8FC6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2BF004-C07D-4129-189E-F148167B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FAC74C-4779-2EBF-46CB-2EB046AE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411F7F-1870-041B-65A4-A9B57E405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99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9F4B3-3EAB-A20C-E480-B9162CC2E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0C48E9-AA26-374E-AD8B-E66D9D458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C5CC65C-6F5A-FD1C-5DC8-A4AF4E07A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64B529-0382-16D1-2C38-133F1F13F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C2FDB5-A7A4-72F6-5B62-F28E2568B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F20C4A2-B47C-1CE8-272E-B14197A67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91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47DA2-D577-67B9-4C68-C62DEA4F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CD1192-A7A8-3662-5983-68F84680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A540354-CCB1-6BBF-422F-FD9BABF25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D55FF9D-0D23-426A-9607-9AD5F3D7D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B488E1-C354-0FB2-C554-E518258EF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894BF74-6A08-ACA6-841F-CE3749AA2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4DAD1A-B632-57D1-0E49-7FC9D95E3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08A4FF-598F-C61D-6007-4BA82DC4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2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B82175-B0AE-5FAB-7F51-EDC7DC3FE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DE0FABD-4BCC-D991-4668-AEC621AD5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B118882-0EEC-8580-35A1-A16E4C74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DA78D57-D2FE-9527-84D9-0B02D5A02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35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10F28E-95C8-C989-4537-00372D5A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EB8127E-E499-D622-96EE-0645ABAE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BA9F7D6-E1BC-B23E-1141-5F4571DD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58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AE4908-8311-EF3F-692D-D51FC6AAB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6F3CDA-7AB7-9B20-9891-0AFA2F018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D8408F-7B5F-9283-46E1-002ED66EE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648735-33FC-5E95-A2C0-46441CD7D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15507A-740F-81AF-696C-BDC82FC2D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0E182FD-B8D2-C1D3-B468-58C616EF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09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84898-5270-E8CC-645E-7544AB5E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7E134FE-5306-035A-32FA-DF14CA373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6E5D619-7E07-00D0-79C6-2648EF14E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066FBCA-11DE-730E-03B7-FB9112E4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7CB9BF-3D1C-3ABB-E3F6-220C2482B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E45338-0F20-B564-2D7D-A9D2036B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79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F7F670-3886-50C9-DEAC-1E54E0CA8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AF7CF8-4A9B-984E-821E-4843BC503AC5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A83174-EECC-A460-E116-1C1D179BD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FEF44F-1837-74CD-81E8-0D4811B88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FB6CCE-4658-8342-A247-3E1F7842B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74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7535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2B94A-7FA4-18A7-FB39-03A32500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5EEA91-19F2-1EF7-879D-1FA418693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63429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Aptos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Rocha de Abreu</dc:creator>
  <cp:lastModifiedBy>Rodrigo Rocha de Abreu</cp:lastModifiedBy>
  <cp:revision>3</cp:revision>
  <dcterms:created xsi:type="dcterms:W3CDTF">2026-03-16T14:42:00Z</dcterms:created>
  <dcterms:modified xsi:type="dcterms:W3CDTF">2026-03-17T14:35:32Z</dcterms:modified>
</cp:coreProperties>
</file>