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6" r:id="rId2"/>
    <p:sldId id="268" r:id="rId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66"/>
    <a:srgbClr val="95C4D7"/>
    <a:srgbClr val="7BA1BB"/>
    <a:srgbClr val="E3ECDB"/>
    <a:srgbClr val="243757"/>
    <a:srgbClr val="368BFF"/>
    <a:srgbClr val="DA251C"/>
    <a:srgbClr val="208D3D"/>
    <a:srgbClr val="197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582"/>
  </p:normalViewPr>
  <p:slideViewPr>
    <p:cSldViewPr snapToGrid="0">
      <p:cViewPr varScale="1">
        <p:scale>
          <a:sx n="101" d="100"/>
          <a:sy n="101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dots&#10;&#10;Description automatically generated">
            <a:extLst>
              <a:ext uri="{FF2B5EF4-FFF2-40B4-BE49-F238E27FC236}">
                <a16:creationId xmlns:a16="http://schemas.microsoft.com/office/drawing/2014/main" id="{2FC4C8E3-00DA-C0C6-BC03-20B00B32F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8" y="0"/>
            <a:ext cx="1218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2E96C53-F89B-DC26-45CC-59E83F987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2F276705-137D-4277-93D3-D9D8C5424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780" y="364350"/>
            <a:ext cx="2340919" cy="16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0C550B9-3DF2-E755-091B-7FFAE3A55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9295D7A-78C1-DEF1-968C-2D91E34D3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3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156E2F8-C38C-AC82-44CC-9467D6A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3469A0C-36EF-D962-4789-E5E4BC536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939B-5874-F82E-4E48-8239AF0B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1CF92-56D8-270E-73FB-3AE668A80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A0CFE-CB40-E544-26B2-E45CE219A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D7341-C905-3146-94E1-43B42DB0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884B-50CE-8442-B9AD-9BEE9C934CBF}" type="datetimeFigureOut">
              <a:rPr lang="pt-BR" smtClean="0"/>
              <a:t>20/04/2026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BDFC-9E64-9C29-F52C-5E2CF15A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51C70-3839-A629-3381-B407CEED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6E7F-7B3E-6E4B-8A7C-19DC03814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2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0E63-F087-6BB0-E04D-673E5DEB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E173D-1C9C-65EF-2CAC-708EA506A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58E8-1024-6982-C184-4A08E475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884B-50CE-8442-B9AD-9BEE9C934CBF}" type="datetimeFigureOut">
              <a:rPr lang="pt-BR" smtClean="0"/>
              <a:t>20/04/2026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3F2C-8FE9-057E-2721-17DEDC62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6DE8D-0762-820B-47C6-0EC90BBE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6E7F-7B3E-6E4B-8A7C-19DC03814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F9AA0-92F6-0BF9-B67B-B6974A05E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BA095-97FE-27DB-D63F-B14ED9495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2006-D42D-EAE7-496F-8DEC6D91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884B-50CE-8442-B9AD-9BEE9C934CBF}" type="datetimeFigureOut">
              <a:rPr lang="pt-BR" smtClean="0"/>
              <a:t>20/04/2026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7901-97EE-55D2-27FA-C54DC25A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7A9EA-C260-8671-2DFF-6E30515A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6E7F-7B3E-6E4B-8A7C-19DC03814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2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85BE2-7499-FB5C-68C5-5A1B209F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3F3B2-9EFF-C7D8-3923-A6D246C8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BDF8-C83D-CC50-1FB0-F49EDCAB5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A884B-50CE-8442-B9AD-9BEE9C934CBF}" type="datetimeFigureOut">
              <a:rPr lang="pt-BR" smtClean="0"/>
              <a:t>20/04/2026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5F11E-9C04-E3EA-37BD-96FB2545E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4A39E-CCA9-830E-6A48-13ED0DE45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E6E7F-7B3E-6E4B-8A7C-19DC03814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3E206078-8237-38C1-F647-EF30267D0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739" y="402169"/>
            <a:ext cx="8556523" cy="60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Arial</vt:lpstr>
      <vt:lpstr>Aptos Display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Icart</dc:creator>
  <cp:lastModifiedBy>Rodrigo Rocha de Abreu</cp:lastModifiedBy>
  <cp:revision>15</cp:revision>
  <dcterms:created xsi:type="dcterms:W3CDTF">2025-08-23T01:51:06Z</dcterms:created>
  <dcterms:modified xsi:type="dcterms:W3CDTF">2026-04-20T21:25:14Z</dcterms:modified>
</cp:coreProperties>
</file>