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9"/>
  </p:normalViewPr>
  <p:slideViewPr>
    <p:cSldViewPr snapToGrid="0">
      <p:cViewPr>
        <p:scale>
          <a:sx n="17" d="100"/>
          <a:sy n="17" d="100"/>
        </p:scale>
        <p:origin x="3048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17F3-FB63-0147-BCCF-D8B4B11D8952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E7DB-6850-774F-9C26-C2363D60EE68}" type="slidenum">
              <a:rPr lang="pt-BR" smtClean="0"/>
              <a:t>‹nº›</a:t>
            </a:fld>
            <a:endParaRPr lang="pt-BR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537A2513-C82A-01B6-A777-3369FF512B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79" y="0"/>
            <a:ext cx="32396709" cy="43204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685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17F3-FB63-0147-BCCF-D8B4B11D8952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E7DB-6850-774F-9C26-C2363D60EE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443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17F3-FB63-0147-BCCF-D8B4B11D8952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E7DB-6850-774F-9C26-C2363D60EE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9263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17F3-FB63-0147-BCCF-D8B4B11D8952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E7DB-6850-774F-9C26-C2363D60EE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8712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17F3-FB63-0147-BCCF-D8B4B11D8952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E7DB-6850-774F-9C26-C2363D60EE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1133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17F3-FB63-0147-BCCF-D8B4B11D8952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E7DB-6850-774F-9C26-C2363D60EE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366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17F3-FB63-0147-BCCF-D8B4B11D8952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E7DB-6850-774F-9C26-C2363D60EE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3888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17F3-FB63-0147-BCCF-D8B4B11D8952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E7DB-6850-774F-9C26-C2363D60EE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736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17F3-FB63-0147-BCCF-D8B4B11D8952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E7DB-6850-774F-9C26-C2363D60EE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4653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17F3-FB63-0147-BCCF-D8B4B11D8952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E7DB-6850-774F-9C26-C2363D60EE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31005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917F3-FB63-0147-BCCF-D8B4B11D8952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3E7DB-6850-774F-9C26-C2363D60EE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2222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3917F3-FB63-0147-BCCF-D8B4B11D8952}" type="datetimeFigureOut">
              <a:rPr lang="pt-BR" smtClean="0"/>
              <a:t>20/04/2026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D3E7DB-6850-774F-9C26-C2363D60EE6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1552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499623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Macintosh PowerPoint</Application>
  <PresentationFormat>Personalizar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Rodrigo Rocha de Abreu</dc:creator>
  <cp:lastModifiedBy>Rodrigo Rocha de Abreu</cp:lastModifiedBy>
  <cp:revision>1</cp:revision>
  <dcterms:created xsi:type="dcterms:W3CDTF">2026-04-20T21:25:57Z</dcterms:created>
  <dcterms:modified xsi:type="dcterms:W3CDTF">2026-04-20T21:35:40Z</dcterms:modified>
</cp:coreProperties>
</file>