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3716000" cy="24382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36" d="100"/>
          <a:sy n="36" d="100"/>
        </p:scale>
        <p:origin x="268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990364"/>
            <a:ext cx="11658600" cy="8488692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2806412"/>
            <a:ext cx="10287000" cy="5886771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E408-C89F-184B-B6B4-8FDF868D1A9C}" type="datetimeFigureOut">
              <a:rPr lang="pt-BR" smtClean="0"/>
              <a:t>16/10/2025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44D0-05CF-7544-94FC-C77AE002B1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32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E408-C89F-184B-B6B4-8FDF868D1A9C}" type="datetimeFigureOut">
              <a:rPr lang="pt-BR" smtClean="0"/>
              <a:t>16/10/2025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44D0-05CF-7544-94FC-C77AE002B1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544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298138"/>
            <a:ext cx="2957513" cy="2066296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298138"/>
            <a:ext cx="8701088" cy="2066296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E408-C89F-184B-B6B4-8FDF868D1A9C}" type="datetimeFigureOut">
              <a:rPr lang="pt-BR" smtClean="0"/>
              <a:t>16/10/2025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44D0-05CF-7544-94FC-C77AE002B1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776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E408-C89F-184B-B6B4-8FDF868D1A9C}" type="datetimeFigureOut">
              <a:rPr lang="pt-BR" smtClean="0"/>
              <a:t>16/10/2025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44D0-05CF-7544-94FC-C77AE002B1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864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6078678"/>
            <a:ext cx="11830050" cy="101424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6317034"/>
            <a:ext cx="11830050" cy="53336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E408-C89F-184B-B6B4-8FDF868D1A9C}" type="datetimeFigureOut">
              <a:rPr lang="pt-BR" smtClean="0"/>
              <a:t>16/10/2025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44D0-05CF-7544-94FC-C77AE002B1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649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6490689"/>
            <a:ext cx="5829300" cy="154704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6490689"/>
            <a:ext cx="5829300" cy="154704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E408-C89F-184B-B6B4-8FDF868D1A9C}" type="datetimeFigureOut">
              <a:rPr lang="pt-BR" smtClean="0"/>
              <a:t>16/10/2025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44D0-05CF-7544-94FC-C77AE002B1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088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98143"/>
            <a:ext cx="11830050" cy="471280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5977080"/>
            <a:ext cx="5802510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8906353"/>
            <a:ext cx="5802510" cy="130999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5977080"/>
            <a:ext cx="5831087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8906353"/>
            <a:ext cx="5831087" cy="130999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E408-C89F-184B-B6B4-8FDF868D1A9C}" type="datetimeFigureOut">
              <a:rPr lang="pt-BR" smtClean="0"/>
              <a:t>16/10/2025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44D0-05CF-7544-94FC-C77AE002B1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3364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E408-C89F-184B-B6B4-8FDF868D1A9C}" type="datetimeFigureOut">
              <a:rPr lang="pt-BR" smtClean="0"/>
              <a:t>16/10/2025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44D0-05CF-7544-94FC-C77AE002B1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002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E408-C89F-184B-B6B4-8FDF868D1A9C}" type="datetimeFigureOut">
              <a:rPr lang="pt-BR" smtClean="0"/>
              <a:t>16/10/2025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44D0-05CF-7544-94FC-C77AE002B1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8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3510621"/>
            <a:ext cx="6943725" cy="1732731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E408-C89F-184B-B6B4-8FDF868D1A9C}" type="datetimeFigureOut">
              <a:rPr lang="pt-BR" smtClean="0"/>
              <a:t>16/10/2025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44D0-05CF-7544-94FC-C77AE002B1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47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3510621"/>
            <a:ext cx="6943725" cy="17327317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E408-C89F-184B-B6B4-8FDF868D1A9C}" type="datetimeFigureOut">
              <a:rPr lang="pt-BR" smtClean="0"/>
              <a:t>16/10/2025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A44D0-05CF-7544-94FC-C77AE002B1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21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298143"/>
            <a:ext cx="11830050" cy="47128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6490689"/>
            <a:ext cx="11830050" cy="15470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EE408-C89F-184B-B6B4-8FDF868D1A9C}" type="datetimeFigureOut">
              <a:rPr lang="pt-BR" smtClean="0"/>
              <a:t>16/10/2025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22598890"/>
            <a:ext cx="462915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A44D0-05CF-7544-94FC-C77AE002B1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57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50265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0</Words>
  <Application>Microsoft Macintosh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Valeria</dc:creator>
  <cp:lastModifiedBy>Valeria</cp:lastModifiedBy>
  <cp:revision>2</cp:revision>
  <dcterms:created xsi:type="dcterms:W3CDTF">2025-10-16T11:51:05Z</dcterms:created>
  <dcterms:modified xsi:type="dcterms:W3CDTF">2025-10-16T13:59:04Z</dcterms:modified>
</cp:coreProperties>
</file>