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>
          <p15:clr>
            <a:srgbClr val="A4A3A4"/>
          </p15:clr>
        </p15:guide>
        <p15:guide id="2" pos="21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D25"/>
    <a:srgbClr val="9EF22F"/>
    <a:srgbClr val="D4EE62"/>
    <a:srgbClr val="009C73"/>
    <a:srgbClr val="1E9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/>
    <p:restoredTop sz="94648"/>
  </p:normalViewPr>
  <p:slideViewPr>
    <p:cSldViewPr>
      <p:cViewPr varScale="1">
        <p:scale>
          <a:sx n="34" d="100"/>
          <a:sy n="34" d="100"/>
        </p:scale>
        <p:origin x="2456" y="60"/>
      </p:cViewPr>
      <p:guideLst>
        <p:guide orient="horz" pos="3833"/>
        <p:guide pos="21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03DD8-A347-4837-B837-A65F0D63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067" y="1991675"/>
            <a:ext cx="5130404" cy="4236885"/>
          </a:xfrm>
        </p:spPr>
        <p:txBody>
          <a:bodyPr anchor="b"/>
          <a:lstStyle>
            <a:lvl1pPr algn="ctr"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15C460-D2DD-4A64-9DC7-3BC7829DF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067" y="6391950"/>
            <a:ext cx="5130404" cy="2938211"/>
          </a:xfrm>
        </p:spPr>
        <p:txBody>
          <a:bodyPr/>
          <a:lstStyle>
            <a:lvl1pPr marL="0" indent="0" algn="ctr">
              <a:buNone/>
              <a:defRPr sz="1347"/>
            </a:lvl1pPr>
            <a:lvl2pPr marL="256535" indent="0" algn="ctr">
              <a:buNone/>
              <a:defRPr sz="1122"/>
            </a:lvl2pPr>
            <a:lvl3pPr marL="513070" indent="0" algn="ctr">
              <a:buNone/>
              <a:defRPr sz="1010"/>
            </a:lvl3pPr>
            <a:lvl4pPr marL="769605" indent="0" algn="ctr">
              <a:buNone/>
              <a:defRPr sz="898"/>
            </a:lvl4pPr>
            <a:lvl5pPr marL="1026140" indent="0" algn="ctr">
              <a:buNone/>
              <a:defRPr sz="898"/>
            </a:lvl5pPr>
            <a:lvl6pPr marL="1282675" indent="0" algn="ctr">
              <a:buNone/>
              <a:defRPr sz="898"/>
            </a:lvl6pPr>
            <a:lvl7pPr marL="1539210" indent="0" algn="ctr">
              <a:buNone/>
              <a:defRPr sz="898"/>
            </a:lvl7pPr>
            <a:lvl8pPr marL="1795744" indent="0" algn="ctr">
              <a:buNone/>
              <a:defRPr sz="898"/>
            </a:lvl8pPr>
            <a:lvl9pPr marL="2052279" indent="0" algn="ctr">
              <a:buNone/>
              <a:defRPr sz="89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C2A1A-ADED-456B-AB80-F359C6ED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F9C5FA-62EE-4048-8D0D-A2B5AE6E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85ED34-A14D-45A6-BF06-9BBAFCC0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35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C727F-8C11-4A16-AFF7-56F28AC34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BCE453-6BB6-491C-A9BD-DB773440B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E709DA-D21C-45EE-B603-758DB735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7B658D-FFC8-45C2-9031-719B723E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0ECF56-6762-42D2-8B46-C5C7054B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2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B2E27-A0B6-4D23-8843-7DAB3AB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3033995"/>
            <a:ext cx="5899964" cy="5062287"/>
          </a:xfrm>
        </p:spPr>
        <p:txBody>
          <a:bodyPr anchor="b"/>
          <a:lstStyle>
            <a:lvl1pPr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7E8D21-9F93-4C24-8ABE-1774FF8AC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4" y="8144173"/>
            <a:ext cx="5899964" cy="2662137"/>
          </a:xfrm>
        </p:spPr>
        <p:txBody>
          <a:bodyPr/>
          <a:lstStyle>
            <a:lvl1pPr marL="0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1pPr>
            <a:lvl2pPr marL="256535" indent="0">
              <a:buNone/>
              <a:defRPr sz="1122">
                <a:solidFill>
                  <a:schemeClr val="tx1">
                    <a:tint val="75000"/>
                  </a:schemeClr>
                </a:solidFill>
              </a:defRPr>
            </a:lvl2pPr>
            <a:lvl3pPr marL="51307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3pPr>
            <a:lvl4pPr marL="76960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02614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28267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53921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1795744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052279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14487-6D71-425C-B8A1-69915B8A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68B0B2-F699-4E37-B732-4931FE8C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55B72-9003-4D33-B2A8-FCCEA100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49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28F89-E68E-40AA-83E6-27D6DFEB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B9A7F-3DE7-475B-B3BA-D1F5AC746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287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F2333-855C-4548-932B-5E0DAC196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3022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623C35-3451-4D97-8026-3A0F9976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1EB884-0ADE-4228-A550-F60599E0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1846FD-2E74-4039-B555-D0C58015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28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BFA82-E404-419B-B9DB-6324E9A6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647929"/>
            <a:ext cx="5899964" cy="235226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A2F11D-FA72-4D20-A54D-31C8C4A39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78" y="2983286"/>
            <a:ext cx="2893868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8BE7D2-0877-4A85-9130-974472AED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178" y="4445348"/>
            <a:ext cx="2893868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1EB3AB-48EE-4D26-9B8C-DB9BFEE78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63022" y="2983286"/>
            <a:ext cx="2908120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E9B255-C3D0-4A02-985D-28D623CDD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63022" y="4445348"/>
            <a:ext cx="2908120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E45AA26-B6DD-47BA-B005-55F0AB45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CAAEBF-C2EC-4553-8223-1EA00175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99B7BA0-4DAB-4F19-87E6-C4FDB0F3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2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DE844-7AA2-46E3-946F-5ECDAE35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E9360BB-0DEE-438E-AEC2-F855AE4F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874829-4DF6-4283-A006-F1A00631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78303-0647-4FFC-ACA8-A52BAB98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24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729CB26-8F97-4EB4-B162-14EAC03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271F2E9-EF7A-4892-A0E0-3A00CFF7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2E3412-7633-4B08-AEBE-D11229EF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73D6D-0319-42B5-B5A8-DC33315E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7EA2DA-696F-48C1-B84C-7832725E8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>
              <a:defRPr sz="1796"/>
            </a:lvl1pPr>
            <a:lvl2pPr>
              <a:defRPr sz="1571"/>
            </a:lvl2pPr>
            <a:lvl3pPr>
              <a:defRPr sz="1347"/>
            </a:lvl3pPr>
            <a:lvl4pPr>
              <a:defRPr sz="1122"/>
            </a:lvl4pPr>
            <a:lvl5pPr>
              <a:defRPr sz="1122"/>
            </a:lvl5pPr>
            <a:lvl6pPr>
              <a:defRPr sz="1122"/>
            </a:lvl6pPr>
            <a:lvl7pPr>
              <a:defRPr sz="1122"/>
            </a:lvl7pPr>
            <a:lvl8pPr>
              <a:defRPr sz="1122"/>
            </a:lvl8pPr>
            <a:lvl9pPr>
              <a:defRPr sz="11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C7947E-29A1-4F14-9B70-42CF5B389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5ECDD3-B1A2-449E-B3BC-CA02EF12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2EDE1-41DD-4A4A-B438-BDB7FF9AA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2F713C-3149-4BC4-AD4E-967D4A42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35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FD44B-3A9A-45E4-A0FD-9B4A8CC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EA0BAC-F377-4624-80EB-46D8667E1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 marL="0" indent="0">
              <a:buNone/>
              <a:defRPr sz="1796"/>
            </a:lvl1pPr>
            <a:lvl2pPr marL="256535" indent="0">
              <a:buNone/>
              <a:defRPr sz="1571"/>
            </a:lvl2pPr>
            <a:lvl3pPr marL="513070" indent="0">
              <a:buNone/>
              <a:defRPr sz="1347"/>
            </a:lvl3pPr>
            <a:lvl4pPr marL="769605" indent="0">
              <a:buNone/>
              <a:defRPr sz="1122"/>
            </a:lvl4pPr>
            <a:lvl5pPr marL="1026140" indent="0">
              <a:buNone/>
              <a:defRPr sz="1122"/>
            </a:lvl5pPr>
            <a:lvl6pPr marL="1282675" indent="0">
              <a:buNone/>
              <a:defRPr sz="1122"/>
            </a:lvl6pPr>
            <a:lvl7pPr marL="1539210" indent="0">
              <a:buNone/>
              <a:defRPr sz="1122"/>
            </a:lvl7pPr>
            <a:lvl8pPr marL="1795744" indent="0">
              <a:buNone/>
              <a:defRPr sz="1122"/>
            </a:lvl8pPr>
            <a:lvl9pPr marL="2052279" indent="0">
              <a:buNone/>
              <a:defRPr sz="11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00C621-FEB1-4C72-8A79-CD33AB9D1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47EB15-C39E-4821-859E-30E8511E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7EE283-BDEE-4050-85FE-6236E21D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9857EE-9F22-4507-80DA-17A81F00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34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B4954-E8A4-48AF-BBA0-75237F98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16687A-D3B4-4804-BE78-DE804A16E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553F0E-934A-4758-A665-C42C78D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432545-405F-49DC-A0DD-32D93ACB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EE3D4-4E84-4B0B-9E1D-3B02C012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2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2B96E6-99A8-4EDA-AEE1-5BF7AE43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95260" y="647928"/>
            <a:ext cx="1474991" cy="103133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566AC7-A3DF-420C-94A7-AF2EA45E8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0287" y="647928"/>
            <a:ext cx="4339466" cy="1031332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84B4D-02CE-4240-B366-9D12D25F2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DBE47-6ECD-47A5-B394-F6ED42B7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E6A16-3E13-4108-8AE3-B610EE27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34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86F18F-55B3-47FF-9E0D-950F00954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87" y="647929"/>
            <a:ext cx="5899964" cy="2352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CBE140-BC0A-45C5-AADD-0C695CC85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287" y="3239639"/>
            <a:ext cx="5899964" cy="772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8A0D-F117-4E7F-BCCF-EAD01C9FD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287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25195-7637-49C1-BC6E-3DE460704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65928" y="11279579"/>
            <a:ext cx="2308682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DD031C-CADE-404D-BA20-6E844671B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31130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2">
            <a:extLst>
              <a:ext uri="{FF2B5EF4-FFF2-40B4-BE49-F238E27FC236}">
                <a16:creationId xmlns:a16="http://schemas.microsoft.com/office/drawing/2014/main" id="{320BE80D-D374-42E5-8998-4E587DACFAC4}"/>
              </a:ext>
            </a:extLst>
          </p:cNvPr>
          <p:cNvSpPr txBox="1">
            <a:spLocks/>
          </p:cNvSpPr>
          <p:nvPr/>
        </p:nvSpPr>
        <p:spPr>
          <a:xfrm>
            <a:off x="199705" y="2486589"/>
            <a:ext cx="3076547" cy="3493718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28">
            <a:extLst>
              <a:ext uri="{FF2B5EF4-FFF2-40B4-BE49-F238E27FC236}">
                <a16:creationId xmlns:a16="http://schemas.microsoft.com/office/drawing/2014/main" id="{3098CF92-2A02-2B6A-3C56-11E4AA89B075}"/>
              </a:ext>
            </a:extLst>
          </p:cNvPr>
          <p:cNvSpPr/>
          <p:nvPr/>
        </p:nvSpPr>
        <p:spPr>
          <a:xfrm>
            <a:off x="0" y="994833"/>
            <a:ext cx="6840538" cy="913590"/>
          </a:xfrm>
          <a:prstGeom prst="rect">
            <a:avLst/>
          </a:prstGeom>
          <a:solidFill>
            <a:srgbClr val="012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   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4E264B9F-2E27-2A4B-6690-2032D0027189}"/>
              </a:ext>
            </a:extLst>
          </p:cNvPr>
          <p:cNvSpPr txBox="1"/>
          <p:nvPr/>
        </p:nvSpPr>
        <p:spPr>
          <a:xfrm>
            <a:off x="2983708" y="1116335"/>
            <a:ext cx="873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TÍTULO</a:t>
            </a:r>
            <a:endParaRPr lang="pt-BR" b="1" dirty="0">
              <a:solidFill>
                <a:srgbClr val="9EF22F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E988B875-E8B2-68D2-EDFB-600818E5664E}"/>
              </a:ext>
            </a:extLst>
          </p:cNvPr>
          <p:cNvSpPr txBox="1"/>
          <p:nvPr/>
        </p:nvSpPr>
        <p:spPr>
          <a:xfrm>
            <a:off x="2651535" y="1502395"/>
            <a:ext cx="1537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Autores</a:t>
            </a:r>
            <a:r>
              <a:rPr lang="en-US" sz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e </a:t>
            </a:r>
            <a:r>
              <a:rPr lang="en-US" sz="1200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Instituições</a:t>
            </a:r>
            <a:endParaRPr lang="pt-BR" sz="120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7DCC24CB-098C-CAC2-0CCD-D5D899E1D0EA}"/>
              </a:ext>
            </a:extLst>
          </p:cNvPr>
          <p:cNvSpPr/>
          <p:nvPr/>
        </p:nvSpPr>
        <p:spPr>
          <a:xfrm>
            <a:off x="202464" y="2069614"/>
            <a:ext cx="3091492" cy="320097"/>
          </a:xfrm>
          <a:prstGeom prst="roundRect">
            <a:avLst/>
          </a:prstGeom>
          <a:solidFill>
            <a:srgbClr val="012D25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1D0CC695-4B59-559B-784B-04A58FD3E601}"/>
              </a:ext>
            </a:extLst>
          </p:cNvPr>
          <p:cNvSpPr txBox="1"/>
          <p:nvPr/>
        </p:nvSpPr>
        <p:spPr>
          <a:xfrm>
            <a:off x="577398" y="2073925"/>
            <a:ext cx="2338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INTRODUÇ</a:t>
            </a:r>
            <a:r>
              <a:rPr lang="es-ES" sz="1600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ÃO</a:t>
            </a:r>
            <a:endParaRPr lang="pt-BR" sz="1600" b="1" dirty="0">
              <a:solidFill>
                <a:srgbClr val="9EF22F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AB21100F-711D-0CC6-2E52-488C5D789717}"/>
              </a:ext>
            </a:extLst>
          </p:cNvPr>
          <p:cNvSpPr txBox="1">
            <a:spLocks/>
          </p:cNvSpPr>
          <p:nvPr/>
        </p:nvSpPr>
        <p:spPr>
          <a:xfrm>
            <a:off x="220324" y="6077185"/>
            <a:ext cx="3076547" cy="3079291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Inserir figuras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4178713B-5C84-DC5B-0372-75A17462CEDF}"/>
              </a:ext>
            </a:extLst>
          </p:cNvPr>
          <p:cNvSpPr txBox="1">
            <a:spLocks/>
          </p:cNvSpPr>
          <p:nvPr/>
        </p:nvSpPr>
        <p:spPr>
          <a:xfrm>
            <a:off x="199705" y="9707274"/>
            <a:ext cx="3076547" cy="2169324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AF9AD505-5794-C430-6904-9A43564DEBDE}"/>
              </a:ext>
            </a:extLst>
          </p:cNvPr>
          <p:cNvSpPr/>
          <p:nvPr/>
        </p:nvSpPr>
        <p:spPr>
          <a:xfrm>
            <a:off x="202464" y="9293182"/>
            <a:ext cx="3091492" cy="320097"/>
          </a:xfrm>
          <a:prstGeom prst="roundRect">
            <a:avLst/>
          </a:prstGeom>
          <a:solidFill>
            <a:srgbClr val="012D25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4748FBCC-9351-B447-4E16-6874AA6DF3B4}"/>
              </a:ext>
            </a:extLst>
          </p:cNvPr>
          <p:cNvSpPr txBox="1"/>
          <p:nvPr/>
        </p:nvSpPr>
        <p:spPr>
          <a:xfrm>
            <a:off x="577398" y="9293182"/>
            <a:ext cx="2338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CONTEXTO</a:t>
            </a:r>
          </a:p>
        </p:txBody>
      </p:sp>
      <p:sp>
        <p:nvSpPr>
          <p:cNvPr id="46" name="Subtítulo 2">
            <a:extLst>
              <a:ext uri="{FF2B5EF4-FFF2-40B4-BE49-F238E27FC236}">
                <a16:creationId xmlns:a16="http://schemas.microsoft.com/office/drawing/2014/main" id="{D93C6BB6-0C04-48BE-FF36-074BBC67EB8C}"/>
              </a:ext>
            </a:extLst>
          </p:cNvPr>
          <p:cNvSpPr txBox="1">
            <a:spLocks/>
          </p:cNvSpPr>
          <p:nvPr/>
        </p:nvSpPr>
        <p:spPr>
          <a:xfrm>
            <a:off x="3536405" y="2479807"/>
            <a:ext cx="3076547" cy="2386256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693FA5F5-6C32-D3EF-DE4A-CB83416D4E34}"/>
              </a:ext>
            </a:extLst>
          </p:cNvPr>
          <p:cNvSpPr/>
          <p:nvPr/>
        </p:nvSpPr>
        <p:spPr>
          <a:xfrm>
            <a:off x="3539164" y="2069614"/>
            <a:ext cx="3091492" cy="320097"/>
          </a:xfrm>
          <a:prstGeom prst="roundRect">
            <a:avLst/>
          </a:prstGeom>
          <a:solidFill>
            <a:srgbClr val="012D25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C4E077CD-97A7-80E3-294C-0029220F469E}"/>
              </a:ext>
            </a:extLst>
          </p:cNvPr>
          <p:cNvSpPr txBox="1"/>
          <p:nvPr/>
        </p:nvSpPr>
        <p:spPr>
          <a:xfrm>
            <a:off x="3914098" y="2073925"/>
            <a:ext cx="2338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METODOLOGIA</a:t>
            </a:r>
          </a:p>
        </p:txBody>
      </p:sp>
      <p:sp>
        <p:nvSpPr>
          <p:cNvPr id="49" name="Subtítulo 2">
            <a:extLst>
              <a:ext uri="{FF2B5EF4-FFF2-40B4-BE49-F238E27FC236}">
                <a16:creationId xmlns:a16="http://schemas.microsoft.com/office/drawing/2014/main" id="{80CC0F48-46C0-276F-2BD8-F34E4810AFED}"/>
              </a:ext>
            </a:extLst>
          </p:cNvPr>
          <p:cNvSpPr txBox="1">
            <a:spLocks/>
          </p:cNvSpPr>
          <p:nvPr/>
        </p:nvSpPr>
        <p:spPr>
          <a:xfrm>
            <a:off x="3557024" y="4937392"/>
            <a:ext cx="3076547" cy="1305919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Inserir figuras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Subtítulo 2">
            <a:extLst>
              <a:ext uri="{FF2B5EF4-FFF2-40B4-BE49-F238E27FC236}">
                <a16:creationId xmlns:a16="http://schemas.microsoft.com/office/drawing/2014/main" id="{7D011AA1-63B8-67D2-5165-DD6643BF5917}"/>
              </a:ext>
            </a:extLst>
          </p:cNvPr>
          <p:cNvSpPr txBox="1">
            <a:spLocks/>
          </p:cNvSpPr>
          <p:nvPr/>
        </p:nvSpPr>
        <p:spPr>
          <a:xfrm>
            <a:off x="3536405" y="6784964"/>
            <a:ext cx="3076547" cy="2624882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ounded Rectangle 25">
            <a:extLst>
              <a:ext uri="{FF2B5EF4-FFF2-40B4-BE49-F238E27FC236}">
                <a16:creationId xmlns:a16="http://schemas.microsoft.com/office/drawing/2014/main" id="{8EF3B3C0-627A-0C9A-CF50-F7676CF63D9D}"/>
              </a:ext>
            </a:extLst>
          </p:cNvPr>
          <p:cNvSpPr/>
          <p:nvPr/>
        </p:nvSpPr>
        <p:spPr>
          <a:xfrm>
            <a:off x="3539164" y="6362648"/>
            <a:ext cx="3091492" cy="320097"/>
          </a:xfrm>
          <a:prstGeom prst="roundRect">
            <a:avLst/>
          </a:prstGeom>
          <a:solidFill>
            <a:srgbClr val="012D25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980DEEC3-1649-0503-5636-F1F65177322E}"/>
              </a:ext>
            </a:extLst>
          </p:cNvPr>
          <p:cNvSpPr txBox="1"/>
          <p:nvPr/>
        </p:nvSpPr>
        <p:spPr>
          <a:xfrm>
            <a:off x="3914098" y="6365074"/>
            <a:ext cx="2338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9EF22F"/>
                </a:solidFill>
                <a:latin typeface="Calibri" charset="0"/>
                <a:ea typeface="Calibri" charset="0"/>
                <a:cs typeface="Calibri" charset="0"/>
              </a:rPr>
              <a:t>CONCLUSÃO</a:t>
            </a:r>
          </a:p>
        </p:txBody>
      </p:sp>
      <p:sp>
        <p:nvSpPr>
          <p:cNvPr id="56" name="Subtítulo 2">
            <a:extLst>
              <a:ext uri="{FF2B5EF4-FFF2-40B4-BE49-F238E27FC236}">
                <a16:creationId xmlns:a16="http://schemas.microsoft.com/office/drawing/2014/main" id="{8E9D8456-AF05-CD3A-A3C2-78C064AEF44A}"/>
              </a:ext>
            </a:extLst>
          </p:cNvPr>
          <p:cNvSpPr txBox="1">
            <a:spLocks/>
          </p:cNvSpPr>
          <p:nvPr/>
        </p:nvSpPr>
        <p:spPr>
          <a:xfrm>
            <a:off x="3536405" y="9500624"/>
            <a:ext cx="3076547" cy="1187199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Inserir figuras</a:t>
            </a: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ounded Rectangle 3">
            <a:extLst>
              <a:ext uri="{FF2B5EF4-FFF2-40B4-BE49-F238E27FC236}">
                <a16:creationId xmlns:a16="http://schemas.microsoft.com/office/drawing/2014/main" id="{A9EF55D9-62C6-F662-B7F3-3A4FFCB0F801}"/>
              </a:ext>
            </a:extLst>
          </p:cNvPr>
          <p:cNvSpPr/>
          <p:nvPr/>
        </p:nvSpPr>
        <p:spPr>
          <a:xfrm>
            <a:off x="5386938" y="11602548"/>
            <a:ext cx="1226014" cy="274050"/>
          </a:xfrm>
          <a:prstGeom prst="roundRect">
            <a:avLst/>
          </a:prstGeom>
          <a:solidFill>
            <a:srgbClr val="009C7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TextBox 4">
            <a:extLst>
              <a:ext uri="{FF2B5EF4-FFF2-40B4-BE49-F238E27FC236}">
                <a16:creationId xmlns:a16="http://schemas.microsoft.com/office/drawing/2014/main" id="{D6A1D33F-7B2F-F469-E3AE-C30CD511D14B}"/>
              </a:ext>
            </a:extLst>
          </p:cNvPr>
          <p:cNvSpPr txBox="1"/>
          <p:nvPr/>
        </p:nvSpPr>
        <p:spPr>
          <a:xfrm>
            <a:off x="5592752" y="11552732"/>
            <a:ext cx="814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HOME</a:t>
            </a:r>
          </a:p>
        </p:txBody>
      </p:sp>
      <p:sp>
        <p:nvSpPr>
          <p:cNvPr id="60" name="Rounded Rectangle 43">
            <a:extLst>
              <a:ext uri="{FF2B5EF4-FFF2-40B4-BE49-F238E27FC236}">
                <a16:creationId xmlns:a16="http://schemas.microsoft.com/office/drawing/2014/main" id="{027AEB64-599A-9544-9AAD-EB98703C25F3}"/>
              </a:ext>
            </a:extLst>
          </p:cNvPr>
          <p:cNvSpPr/>
          <p:nvPr/>
        </p:nvSpPr>
        <p:spPr>
          <a:xfrm>
            <a:off x="3536405" y="10778601"/>
            <a:ext cx="3082504" cy="728665"/>
          </a:xfrm>
          <a:prstGeom prst="roundRect">
            <a:avLst/>
          </a:prstGeom>
          <a:noFill/>
          <a:ln w="9525">
            <a:solidFill>
              <a:srgbClr val="009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TextBox 44">
            <a:extLst>
              <a:ext uri="{FF2B5EF4-FFF2-40B4-BE49-F238E27FC236}">
                <a16:creationId xmlns:a16="http://schemas.microsoft.com/office/drawing/2014/main" id="{46977500-E753-2828-0F18-279BAB1473D5}"/>
              </a:ext>
            </a:extLst>
          </p:cNvPr>
          <p:cNvSpPr txBox="1"/>
          <p:nvPr/>
        </p:nvSpPr>
        <p:spPr>
          <a:xfrm>
            <a:off x="3636292" y="10819767"/>
            <a:ext cx="28237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" pitchFamily="34" charset="0"/>
                <a:cs typeface="Arial" pitchFamily="34" charset="0"/>
              </a:rPr>
              <a:t>References:</a:t>
            </a:r>
            <a:endParaRPr lang="pt-BR" sz="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m 8" descr="Placa com letras pretas&#10;&#10;Descrição gerada automaticamente com confiança média">
            <a:extLst>
              <a:ext uri="{FF2B5EF4-FFF2-40B4-BE49-F238E27FC236}">
                <a16:creationId xmlns:a16="http://schemas.microsoft.com/office/drawing/2014/main" id="{39120B23-31A2-95F7-39D7-819F067E3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842" y="210281"/>
            <a:ext cx="1999433" cy="507502"/>
          </a:xfrm>
          <a:prstGeom prst="rect">
            <a:avLst/>
          </a:prstGeom>
        </p:spPr>
      </p:pic>
      <p:pic>
        <p:nvPicPr>
          <p:cNvPr id="10" name="Imagem 9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92DE0AF-0BE1-E7B7-7E2F-728823398E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6" t="11295" r="5093" b="8249"/>
          <a:stretch/>
        </p:blipFill>
        <p:spPr>
          <a:xfrm>
            <a:off x="1479378" y="85142"/>
            <a:ext cx="1744204" cy="7577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40</Words>
  <Application>Microsoft Office PowerPoint</Application>
  <PresentationFormat>Personalizar</PresentationFormat>
  <Paragraphs>66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Robson Dos Santos Holanda</cp:lastModifiedBy>
  <cp:revision>26</cp:revision>
  <dcterms:modified xsi:type="dcterms:W3CDTF">2024-07-10T12:27:24Z</dcterms:modified>
</cp:coreProperties>
</file>