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0287000" cy="18288000"/>
  <p:notesSz cx="6858000" cy="9144000"/>
  <p:embeddedFontLst>
    <p:embeddedFont>
      <p:font typeface="Calibri (MS)" panose="020B0604020202020204" charset="0"/>
      <p:regular r:id="rId3"/>
    </p:embeddedFont>
    <p:embeddedFont>
      <p:font typeface="Calibri (MS) Bold" panose="020B0604020202020204" charset="0"/>
      <p:regular r:id="rId4"/>
    </p:embeddedFont>
    <p:embeddedFont>
      <p:font typeface="Calibri (MS) Italics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0" d="100"/>
          <a:sy n="100" d="100"/>
        </p:scale>
        <p:origin x="586" y="-37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126" y="3898658"/>
            <a:ext cx="9617769" cy="2649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E-PÔSTER</a:t>
            </a:r>
          </a:p>
          <a:p>
            <a:pPr algn="ctr"/>
            <a:endParaRPr lang="pt-BR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(Substitua os textos em azul pelos dados do seu trabalho. Não altere as fontes, nem as cores, nem a  formatação!)</a:t>
            </a:r>
          </a:p>
          <a:p>
            <a:pPr algn="ctr"/>
            <a:endParaRPr lang="pt-B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Título: 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MAIÚSCULAS, ESTILO NEGRITO E ALINHAMENTO CENTRALIZADO </a:t>
            </a:r>
            <a:b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do(s) autor(es): 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negrito e centralizado.</a:t>
            </a:r>
          </a:p>
          <a:p>
            <a:pPr algn="ctr"/>
            <a:b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Entidade de filiação: 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negrito e centralizado.</a:t>
            </a:r>
          </a:p>
          <a:p>
            <a:pPr algn="r">
              <a:lnSpc>
                <a:spcPts val="1714"/>
              </a:lnSpc>
            </a:pPr>
            <a:r>
              <a:rPr lang="en-US" sz="1428" spc="13" dirty="0">
                <a:solidFill>
                  <a:srgbClr val="0070C0"/>
                </a:solidFill>
                <a:latin typeface="Calibri (MS) Italics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38687" y="0"/>
            <a:ext cx="4114800" cy="4675909"/>
          </a:xfrm>
          <a:custGeom>
            <a:avLst/>
            <a:gdLst/>
            <a:ahLst/>
            <a:cxnLst/>
            <a:rect l="l" t="t" r="r" b="b"/>
            <a:pathLst>
              <a:path w="4114800" h="4675909">
                <a:moveTo>
                  <a:pt x="0" y="0"/>
                </a:moveTo>
                <a:lnTo>
                  <a:pt x="4114800" y="0"/>
                </a:lnTo>
                <a:lnTo>
                  <a:pt x="4114800" y="4675909"/>
                </a:lnTo>
                <a:lnTo>
                  <a:pt x="0" y="4675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426600" y="17573625"/>
            <a:ext cx="942261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en-US" sz="1571" spc="14" dirty="0">
                <a:solidFill>
                  <a:srgbClr val="000000"/>
                </a:solidFill>
                <a:latin typeface="Calibri (MS) Bold"/>
              </a:rPr>
              <a:t>__________________________________________________________________________________________</a:t>
            </a:r>
          </a:p>
          <a:p>
            <a:pPr algn="ctr">
              <a:lnSpc>
                <a:spcPts val="1885"/>
              </a:lnSpc>
            </a:pPr>
            <a:r>
              <a:rPr lang="en-US" sz="1571" spc="14" dirty="0">
                <a:solidFill>
                  <a:srgbClr val="000000"/>
                </a:solidFill>
                <a:latin typeface="Calibri (MS) Bold"/>
              </a:rPr>
              <a:t>SORIGS – Sociedade de Oftalmologia do Rio Grande do Sul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6600" y="6966195"/>
            <a:ext cx="8912822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14"/>
              </a:lnSpc>
            </a:pPr>
            <a:r>
              <a:rPr lang="en-US" sz="1400" spc="13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Palavras-chave</a:t>
            </a:r>
            <a:r>
              <a:rPr lang="en-US" sz="1400" spc="1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indicação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três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palavras-chaves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estilo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normal e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alinhamento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justificado</a:t>
            </a:r>
            <a:r>
              <a:rPr lang="en-US" sz="1400" spc="13" dirty="0">
                <a:solidFill>
                  <a:srgbClr val="0070C0"/>
                </a:solidFill>
                <a:latin typeface="Calibri (MS)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6600" y="7742526"/>
            <a:ext cx="9141422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spc="27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DIGITE SEU TRABALHO AQUI</a:t>
            </a:r>
          </a:p>
          <a:p>
            <a:pPr algn="ctr"/>
            <a:endParaRPr lang="en-US" spc="27" dirty="0">
              <a:solidFill>
                <a:srgbClr val="0070C0"/>
              </a:solidFill>
              <a:latin typeface="Calibri (MS)"/>
            </a:endParaRP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Não esqueça de incluir Introdução e Objetivo / Métodos / Resultado / Conclusão e Bibliográfica (texto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Referências bibliográficas (seguindo normas ABNT NBR 6023 e 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Agradecimentos (quando e se houver, com 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Utilize negrito nas letras, evite o itálico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Utilize itálico apenas para indicar termos em outros idiomas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Organizar as informações de modo que as ideias centrais do trabalho sejam facilmente compreendidas; utilizar o mínimo de texto e o máximo de figuras, fotos, tabelas e gráficos possíveis. 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Fonte Times New Romain para todo o trabalho, fonte tamanho 14 para o título, tamanho 14 para os autores, 12 ou mais para o texto, distância entre as linhas sendo 1,0.</a:t>
            </a:r>
            <a:endParaRPr lang="en-US" sz="2892" spc="27" dirty="0">
              <a:solidFill>
                <a:srgbClr val="0070C0"/>
              </a:solidFill>
              <a:latin typeface="Calibri (MS)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CB5BE26-EC0E-8E53-57C0-3017DB1C39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1" b="20510"/>
          <a:stretch/>
        </p:blipFill>
        <p:spPr>
          <a:xfrm>
            <a:off x="4153487" y="145367"/>
            <a:ext cx="5843712" cy="33559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223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Times New Roman</vt:lpstr>
      <vt:lpstr>Arial</vt:lpstr>
      <vt:lpstr>Calibri (MS) Bold</vt:lpstr>
      <vt:lpstr>Calibri</vt:lpstr>
      <vt:lpstr>Calibri (MS) Italics</vt:lpstr>
      <vt:lpstr>Calibri (MS)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E-PÔSTER (Substitua os textos em azul pelos dados do seu trabalho. Não altere as fontes, nem as cores, nem a formatação!) Título: EM MAIÚSCULAS, ESTILO NEGRITO E ALINHAMENTO CENTRALIZADO Nome do(s) autor(es): estilo itálico e alinhamento à direita. Nome</dc:title>
  <dc:creator>Alvo Eventos</dc:creator>
  <cp:lastModifiedBy>Atendimento - Alvo Eventos</cp:lastModifiedBy>
  <cp:revision>10</cp:revision>
  <dcterms:created xsi:type="dcterms:W3CDTF">2006-08-16T00:00:00Z</dcterms:created>
  <dcterms:modified xsi:type="dcterms:W3CDTF">2025-02-19T13:16:27Z</dcterms:modified>
  <dc:identifier>DAF2uYJOcQ8</dc:identifier>
</cp:coreProperties>
</file>