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3"/>
  </p:notesMasterIdLst>
  <p:sldIdLst>
    <p:sldId id="261" r:id="rId2"/>
  </p:sldIdLst>
  <p:sldSz cx="8572500" cy="15240000"/>
  <p:notesSz cx="6858000" cy="9144000"/>
  <p:embeddedFontLst>
    <p:embeddedFont>
      <p:font typeface="Hammersmith One" panose="02010703030501060504" pitchFamily="2" charset="0"/>
      <p:regular r:id="rId4"/>
    </p:embeddedFont>
    <p:embeddedFont>
      <p:font typeface="Karla" pitchFamily="2" charset="0"/>
      <p:regular r:id="rId5"/>
      <p:bold r:id="rId6"/>
      <p:italic r:id="rId7"/>
      <p:boldItalic r:id="rId8"/>
    </p:embeddedFont>
    <p:embeddedFont>
      <p:font typeface="Libre Franklin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35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894" y="685800"/>
            <a:ext cx="1928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e70b67b892_1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e70b67b892_1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809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7"/>
              <a:buNone/>
              <a:defRPr sz="5416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672305" y="3168887"/>
            <a:ext cx="7228200" cy="104775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4349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Char char="●"/>
              <a:defRPr sz="2166"/>
            </a:lvl1pPr>
            <a:lvl2pPr marL="914400" lvl="1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3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4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5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SECTION_HEADER_1_1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>
            <a:spLocks noGrp="1"/>
          </p:cNvSpPr>
          <p:nvPr>
            <p:ph type="title"/>
          </p:nvPr>
        </p:nvSpPr>
        <p:spPr>
          <a:xfrm>
            <a:off x="5904141" y="4004148"/>
            <a:ext cx="1999800" cy="24939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500"/>
              <a:buNone/>
              <a:defRPr sz="1625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title" idx="2"/>
          </p:nvPr>
        </p:nvSpPr>
        <p:spPr>
          <a:xfrm>
            <a:off x="672305" y="6688296"/>
            <a:ext cx="7232100" cy="24915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417"/>
              <a:buNone/>
              <a:defRPr sz="975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subTitle" idx="1"/>
          </p:nvPr>
        </p:nvSpPr>
        <p:spPr>
          <a:xfrm>
            <a:off x="2106703" y="9144000"/>
            <a:ext cx="5797800" cy="17946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None/>
              <a:defRPr sz="3250">
                <a:latin typeface="Karla"/>
                <a:ea typeface="Karla"/>
                <a:cs typeface="Karla"/>
                <a:sym typeface="Karl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CUSTOM_2_2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>
            <a:spLocks noGrp="1"/>
          </p:cNvSpPr>
          <p:nvPr>
            <p:ph type="title"/>
          </p:nvPr>
        </p:nvSpPr>
        <p:spPr>
          <a:xfrm>
            <a:off x="852563" y="9720222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01" name="Google Shape;101;p26"/>
          <p:cNvSpPr txBox="1">
            <a:spLocks noGrp="1"/>
          </p:cNvSpPr>
          <p:nvPr>
            <p:ph type="subTitle" idx="1"/>
          </p:nvPr>
        </p:nvSpPr>
        <p:spPr>
          <a:xfrm>
            <a:off x="852563" y="11128593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title" idx="2"/>
          </p:nvPr>
        </p:nvSpPr>
        <p:spPr>
          <a:xfrm>
            <a:off x="668648" y="1598519"/>
            <a:ext cx="72348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title" idx="3"/>
          </p:nvPr>
        </p:nvSpPr>
        <p:spPr>
          <a:xfrm>
            <a:off x="3269157" y="9720222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subTitle" idx="4"/>
          </p:nvPr>
        </p:nvSpPr>
        <p:spPr>
          <a:xfrm>
            <a:off x="3269156" y="11128593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05" name="Google Shape;105;p26"/>
          <p:cNvSpPr txBox="1">
            <a:spLocks noGrp="1"/>
          </p:cNvSpPr>
          <p:nvPr>
            <p:ph type="title" idx="5"/>
          </p:nvPr>
        </p:nvSpPr>
        <p:spPr>
          <a:xfrm>
            <a:off x="5685752" y="9720222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subTitle" idx="6"/>
          </p:nvPr>
        </p:nvSpPr>
        <p:spPr>
          <a:xfrm>
            <a:off x="5685750" y="11128593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 1">
  <p:cSld name="CUSTOM_2_2_2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7"/>
          <p:cNvSpPr txBox="1">
            <a:spLocks noGrp="1"/>
          </p:cNvSpPr>
          <p:nvPr>
            <p:ph type="title"/>
          </p:nvPr>
        </p:nvSpPr>
        <p:spPr>
          <a:xfrm>
            <a:off x="995438" y="7010889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subTitle" idx="1"/>
          </p:nvPr>
        </p:nvSpPr>
        <p:spPr>
          <a:xfrm>
            <a:off x="995438" y="8419259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title" idx="2"/>
          </p:nvPr>
        </p:nvSpPr>
        <p:spPr>
          <a:xfrm>
            <a:off x="668648" y="1598519"/>
            <a:ext cx="72348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111" name="Google Shape;111;p27"/>
          <p:cNvSpPr txBox="1">
            <a:spLocks noGrp="1"/>
          </p:cNvSpPr>
          <p:nvPr>
            <p:ph type="title" idx="3"/>
          </p:nvPr>
        </p:nvSpPr>
        <p:spPr>
          <a:xfrm>
            <a:off x="3269157" y="7010889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12" name="Google Shape;112;p27"/>
          <p:cNvSpPr txBox="1">
            <a:spLocks noGrp="1"/>
          </p:cNvSpPr>
          <p:nvPr>
            <p:ph type="subTitle" idx="4"/>
          </p:nvPr>
        </p:nvSpPr>
        <p:spPr>
          <a:xfrm>
            <a:off x="3269156" y="8419259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13" name="Google Shape;113;p27"/>
          <p:cNvSpPr txBox="1">
            <a:spLocks noGrp="1"/>
          </p:cNvSpPr>
          <p:nvPr>
            <p:ph type="title" idx="5"/>
          </p:nvPr>
        </p:nvSpPr>
        <p:spPr>
          <a:xfrm>
            <a:off x="5542877" y="7010889"/>
            <a:ext cx="20340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subTitle" idx="6"/>
          </p:nvPr>
        </p:nvSpPr>
        <p:spPr>
          <a:xfrm>
            <a:off x="5542875" y="8419259"/>
            <a:ext cx="2034000" cy="2007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2_1_1_2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>
            <a:spLocks noGrp="1"/>
          </p:cNvSpPr>
          <p:nvPr>
            <p:ph type="title"/>
          </p:nvPr>
        </p:nvSpPr>
        <p:spPr>
          <a:xfrm>
            <a:off x="896672" y="7966778"/>
            <a:ext cx="2034000" cy="1448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27" name="Google Shape;127;p29"/>
          <p:cNvSpPr txBox="1">
            <a:spLocks noGrp="1"/>
          </p:cNvSpPr>
          <p:nvPr>
            <p:ph type="subTitle" idx="1"/>
          </p:nvPr>
        </p:nvSpPr>
        <p:spPr>
          <a:xfrm>
            <a:off x="896695" y="9265667"/>
            <a:ext cx="2034000" cy="1874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28" name="Google Shape;128;p29"/>
          <p:cNvSpPr txBox="1">
            <a:spLocks noGrp="1"/>
          </p:cNvSpPr>
          <p:nvPr>
            <p:ph type="title" idx="2"/>
          </p:nvPr>
        </p:nvSpPr>
        <p:spPr>
          <a:xfrm>
            <a:off x="668648" y="1598519"/>
            <a:ext cx="72348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129" name="Google Shape;129;p29"/>
          <p:cNvSpPr txBox="1">
            <a:spLocks noGrp="1"/>
          </p:cNvSpPr>
          <p:nvPr>
            <p:ph type="title" idx="3"/>
          </p:nvPr>
        </p:nvSpPr>
        <p:spPr>
          <a:xfrm>
            <a:off x="3269227" y="5257444"/>
            <a:ext cx="2034000" cy="1448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30" name="Google Shape;130;p29"/>
          <p:cNvSpPr txBox="1">
            <a:spLocks noGrp="1"/>
          </p:cNvSpPr>
          <p:nvPr>
            <p:ph type="subTitle" idx="4"/>
          </p:nvPr>
        </p:nvSpPr>
        <p:spPr>
          <a:xfrm>
            <a:off x="3269250" y="6556333"/>
            <a:ext cx="2034000" cy="1874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31" name="Google Shape;131;p29"/>
          <p:cNvSpPr txBox="1">
            <a:spLocks noGrp="1"/>
          </p:cNvSpPr>
          <p:nvPr>
            <p:ph type="title" idx="5"/>
          </p:nvPr>
        </p:nvSpPr>
        <p:spPr>
          <a:xfrm>
            <a:off x="5641782" y="7966778"/>
            <a:ext cx="2034000" cy="1448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32" name="Google Shape;132;p29"/>
          <p:cNvSpPr txBox="1">
            <a:spLocks noGrp="1"/>
          </p:cNvSpPr>
          <p:nvPr>
            <p:ph type="subTitle" idx="6"/>
          </p:nvPr>
        </p:nvSpPr>
        <p:spPr>
          <a:xfrm>
            <a:off x="5641805" y="9265667"/>
            <a:ext cx="2034000" cy="1874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33" name="Google Shape;133;p29"/>
          <p:cNvSpPr txBox="1">
            <a:spLocks noGrp="1"/>
          </p:cNvSpPr>
          <p:nvPr>
            <p:ph type="title" idx="7"/>
          </p:nvPr>
        </p:nvSpPr>
        <p:spPr>
          <a:xfrm>
            <a:off x="3269238" y="10472630"/>
            <a:ext cx="2034000" cy="1448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333"/>
              <a:buNone/>
              <a:defRPr sz="343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2pPr>
            <a:lvl3pPr lvl="2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3pPr>
            <a:lvl4pPr lvl="3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4pPr>
            <a:lvl5pPr lvl="4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5pPr>
            <a:lvl6pPr lvl="5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6pPr>
            <a:lvl7pPr lvl="6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7pPr>
            <a:lvl8pPr lvl="7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8pPr>
            <a:lvl9pPr lvl="8" rtl="0">
              <a:spcBef>
                <a:spcPts val="0"/>
              </a:spcBef>
              <a:spcAft>
                <a:spcPts val="0"/>
              </a:spcAft>
              <a:buSzPts val="4333"/>
              <a:buNone/>
              <a:defRPr sz="4333"/>
            </a:lvl9pPr>
          </a:lstStyle>
          <a:p>
            <a:endParaRPr/>
          </a:p>
        </p:txBody>
      </p:sp>
      <p:sp>
        <p:nvSpPr>
          <p:cNvPr id="134" name="Google Shape;134;p29"/>
          <p:cNvSpPr txBox="1">
            <a:spLocks noGrp="1"/>
          </p:cNvSpPr>
          <p:nvPr>
            <p:ph type="subTitle" idx="8"/>
          </p:nvPr>
        </p:nvSpPr>
        <p:spPr>
          <a:xfrm>
            <a:off x="3269250" y="11771518"/>
            <a:ext cx="2034000" cy="1874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4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1"/>
          <p:cNvSpPr txBox="1">
            <a:spLocks noGrp="1"/>
          </p:cNvSpPr>
          <p:nvPr>
            <p:ph type="subTitle" idx="1"/>
          </p:nvPr>
        </p:nvSpPr>
        <p:spPr>
          <a:xfrm>
            <a:off x="672305" y="7032074"/>
            <a:ext cx="3617400" cy="25545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  <p:sp>
        <p:nvSpPr>
          <p:cNvPr id="151" name="Google Shape;151;p31"/>
          <p:cNvSpPr txBox="1">
            <a:spLocks noGrp="1"/>
          </p:cNvSpPr>
          <p:nvPr>
            <p:ph type="title"/>
          </p:nvPr>
        </p:nvSpPr>
        <p:spPr>
          <a:xfrm>
            <a:off x="668672" y="5335185"/>
            <a:ext cx="36174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_1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2"/>
          <p:cNvSpPr txBox="1">
            <a:spLocks noGrp="1"/>
          </p:cNvSpPr>
          <p:nvPr>
            <p:ph type="subTitle" idx="1"/>
          </p:nvPr>
        </p:nvSpPr>
        <p:spPr>
          <a:xfrm>
            <a:off x="668648" y="5355111"/>
            <a:ext cx="3614100" cy="45300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1pPr>
            <a:lvl2pPr lvl="1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lvl="2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lvl="3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lvl="4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lvl="5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lvl="6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lvl="7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lvl="8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title"/>
          </p:nvPr>
        </p:nvSpPr>
        <p:spPr>
          <a:xfrm>
            <a:off x="668648" y="1598519"/>
            <a:ext cx="72348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rpo 1">
  <p:cSld name="TITLE_AND_BODY_2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 title="11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81" y="0"/>
            <a:ext cx="7616305" cy="428625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809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7"/>
              <a:buNone/>
              <a:defRPr sz="5416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672305" y="3168887"/>
            <a:ext cx="7228200" cy="104775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4349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Char char="●"/>
              <a:defRPr sz="2166"/>
            </a:lvl1pPr>
            <a:lvl2pPr marL="914400" lvl="1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8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5"/>
          <p:cNvSpPr txBox="1">
            <a:spLocks noGrp="1"/>
          </p:cNvSpPr>
          <p:nvPr>
            <p:ph type="title"/>
          </p:nvPr>
        </p:nvSpPr>
        <p:spPr>
          <a:xfrm>
            <a:off x="672305" y="8853852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17"/>
              <a:buNone/>
              <a:defRPr sz="4513"/>
            </a:lvl1pPr>
            <a:lvl2pPr lvl="1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056"/>
              <a:buNone/>
              <a:defRPr sz="5055"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69" name="Google Shape;169;p35"/>
          <p:cNvSpPr txBox="1">
            <a:spLocks noGrp="1"/>
          </p:cNvSpPr>
          <p:nvPr>
            <p:ph type="subTitle" idx="1"/>
          </p:nvPr>
        </p:nvSpPr>
        <p:spPr>
          <a:xfrm>
            <a:off x="672305" y="5326370"/>
            <a:ext cx="7228200" cy="27849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None/>
              <a:defRPr sz="4333"/>
            </a:lvl1pPr>
            <a:lvl2pPr lvl="1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2pPr>
            <a:lvl3pPr lvl="2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3pPr>
            <a:lvl4pPr lvl="3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4pPr>
            <a:lvl5pPr lvl="4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5pPr>
            <a:lvl6pPr lvl="5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6pPr>
            <a:lvl7pPr lvl="6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7pPr>
            <a:lvl8pPr lvl="7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8pPr>
            <a:lvl9pPr lvl="8">
              <a:spcBef>
                <a:spcPts val="0"/>
              </a:spcBef>
              <a:spcAft>
                <a:spcPts val="0"/>
              </a:spcAft>
              <a:buSzPts val="2528"/>
              <a:buNone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BODY_1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6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809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  <p:sp>
        <p:nvSpPr>
          <p:cNvPr id="172" name="Google Shape;172;p36"/>
          <p:cNvSpPr txBox="1">
            <a:spLocks noGrp="1"/>
          </p:cNvSpPr>
          <p:nvPr>
            <p:ph type="body" idx="1"/>
          </p:nvPr>
        </p:nvSpPr>
        <p:spPr>
          <a:xfrm>
            <a:off x="672305" y="3168889"/>
            <a:ext cx="3614100" cy="104775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marR="91721" lvl="0" indent="-43497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Char char="●"/>
              <a:defRPr sz="2166"/>
            </a:lvl1pPr>
            <a:lvl2pPr marL="914400" lvl="1" indent="-389114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  <p:sp>
        <p:nvSpPr>
          <p:cNvPr id="173" name="Google Shape;173;p36"/>
          <p:cNvSpPr txBox="1">
            <a:spLocks noGrp="1"/>
          </p:cNvSpPr>
          <p:nvPr>
            <p:ph type="body" idx="2"/>
          </p:nvPr>
        </p:nvSpPr>
        <p:spPr>
          <a:xfrm>
            <a:off x="4286086" y="3168889"/>
            <a:ext cx="3614100" cy="104775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43497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Char char="●"/>
              <a:defRPr sz="2166"/>
            </a:lvl1pPr>
            <a:lvl2pPr marL="914400" lvl="1" indent="-389114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 rtl="0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 rtl="0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 rtl="0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_1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672328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672305" y="4321333"/>
            <a:ext cx="3614100" cy="65976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1pPr>
            <a:lvl2pPr marL="914400" lvl="1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5230148" y="7408815"/>
            <a:ext cx="2670300" cy="53139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None/>
              <a:defRPr sz="5416">
                <a:latin typeface="Hammersmith One"/>
                <a:ea typeface="Hammersmith One"/>
                <a:cs typeface="Hammersmith One"/>
                <a:sym typeface="Hammersmith One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title" hasCustomPrompt="1"/>
          </p:nvPr>
        </p:nvSpPr>
        <p:spPr>
          <a:xfrm>
            <a:off x="672340" y="3839111"/>
            <a:ext cx="7228200" cy="58179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19861"/>
            </a:lvl1pPr>
            <a:lvl2pPr lvl="1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2pPr>
            <a:lvl3pPr lvl="2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3pPr>
            <a:lvl4pPr lvl="3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4pPr>
            <a:lvl5pPr lvl="4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5pPr>
            <a:lvl6pPr lvl="5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6pPr>
            <a:lvl7pPr lvl="6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7pPr>
            <a:lvl8pPr lvl="7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8pPr>
            <a:lvl9pPr lvl="8" algn="ctr">
              <a:spcBef>
                <a:spcPts val="0"/>
              </a:spcBef>
              <a:spcAft>
                <a:spcPts val="0"/>
              </a:spcAft>
              <a:buSzPts val="21667"/>
              <a:buNone/>
              <a:defRPr sz="21666"/>
            </a:lvl9pPr>
          </a:lstStyle>
          <a:p>
            <a:r>
              <a:t>xx%</a:t>
            </a:r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672316" y="8979556"/>
            <a:ext cx="7228200" cy="17439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43497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Char char="●"/>
              <a:defRPr sz="3250"/>
            </a:lvl1pPr>
            <a:lvl2pPr marL="914400" lvl="1" indent="-389114" algn="ctr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2pPr>
            <a:lvl3pPr marL="1371600" lvl="2" indent="-389114" algn="ctr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3pPr>
            <a:lvl4pPr marL="1828800" lvl="3" indent="-389114" algn="ctr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4pPr>
            <a:lvl5pPr marL="2286000" lvl="4" indent="-389114" algn="ctr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5pPr>
            <a:lvl6pPr marL="2743200" lvl="5" indent="-389114" algn="ctr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6pPr>
            <a:lvl7pPr marL="3200400" lvl="6" indent="-389114" algn="ctr">
              <a:spcBef>
                <a:spcPts val="0"/>
              </a:spcBef>
              <a:spcAft>
                <a:spcPts val="0"/>
              </a:spcAft>
              <a:buSzPts val="2528"/>
              <a:buChar char="●"/>
              <a:defRPr sz="2527"/>
            </a:lvl7pPr>
            <a:lvl8pPr marL="3657600" lvl="7" indent="-389113" algn="ctr">
              <a:spcBef>
                <a:spcPts val="0"/>
              </a:spcBef>
              <a:spcAft>
                <a:spcPts val="0"/>
              </a:spcAft>
              <a:buSzPts val="2528"/>
              <a:buChar char="○"/>
              <a:defRPr sz="2527"/>
            </a:lvl8pPr>
            <a:lvl9pPr marL="4114800" lvl="8" indent="-389113" algn="ctr">
              <a:spcBef>
                <a:spcPts val="0"/>
              </a:spcBef>
              <a:spcAft>
                <a:spcPts val="0"/>
              </a:spcAft>
              <a:buSzPts val="2528"/>
              <a:buChar char="■"/>
              <a:defRPr sz="252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672305" y="1593630"/>
            <a:ext cx="7228200" cy="16971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417"/>
              <a:buNone/>
              <a:defRPr sz="5416"/>
            </a:lvl1pPr>
            <a:lvl2pPr lvl="1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2pPr>
            <a:lvl3pPr lvl="2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3pPr>
            <a:lvl4pPr lvl="3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4pPr>
            <a:lvl5pPr lvl="4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5pPr>
            <a:lvl6pPr lvl="5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6pPr>
            <a:lvl7pPr lvl="6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7pPr>
            <a:lvl8pPr lvl="7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8pPr>
            <a:lvl9pPr lvl="8" rtl="0">
              <a:spcBef>
                <a:spcPts val="0"/>
              </a:spcBef>
              <a:spcAft>
                <a:spcPts val="0"/>
              </a:spcAft>
              <a:buSzPts val="5056"/>
              <a:buNone/>
              <a:defRPr sz="505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SECTION_TITLE_AND_DESCRIPTION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>
            <a:off x="672305" y="3954067"/>
            <a:ext cx="3614100" cy="2442600"/>
          </a:xfrm>
          <a:prstGeom prst="rect">
            <a:avLst/>
          </a:prstGeom>
        </p:spPr>
        <p:txBody>
          <a:bodyPr spcFirstLastPara="1" wrap="square" lIns="165075" tIns="165075" rIns="165075" bIns="1650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541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83"/>
              <a:buNone/>
              <a:defRPr sz="7583"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subTitle" idx="1"/>
          </p:nvPr>
        </p:nvSpPr>
        <p:spPr>
          <a:xfrm>
            <a:off x="672305" y="6308481"/>
            <a:ext cx="3614100" cy="4619400"/>
          </a:xfrm>
          <a:prstGeom prst="rect">
            <a:avLst/>
          </a:prstGeom>
        </p:spPr>
        <p:txBody>
          <a:bodyPr spcFirstLastPara="1" wrap="square" lIns="165075" tIns="165075" rIns="165075" bIns="16507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50"/>
              <a:buNone/>
              <a:defRPr sz="252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92"/>
              <a:buNone/>
              <a:defRPr sz="379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title="10.jpg"/>
          <p:cNvPicPr preferRelativeResize="0"/>
          <p:nvPr/>
        </p:nvPicPr>
        <p:blipFill rotWithShape="1">
          <a:blip r:embed="rId25">
            <a:alphaModFix/>
          </a:blip>
          <a:srcRect l="436" r="436"/>
          <a:stretch/>
        </p:blipFill>
        <p:spPr>
          <a:xfrm rot="5400000">
            <a:off x="-3332048" y="3332049"/>
            <a:ext cx="15232250" cy="85681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672305" y="1544370"/>
            <a:ext cx="7228200" cy="16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5075" tIns="165075" rIns="165075" bIns="1650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17"/>
              <a:buFont typeface="Hammersmith One"/>
              <a:buNone/>
              <a:defRPr sz="5416">
                <a:solidFill>
                  <a:schemeClr val="dk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56"/>
              <a:buNone/>
              <a:defRPr sz="5055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72305" y="3640519"/>
            <a:ext cx="7228200" cy="100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5075" tIns="165075" rIns="165075" bIns="165075" anchor="t" anchorCtr="0">
            <a:noAutofit/>
          </a:bodyPr>
          <a:lstStyle>
            <a:lvl1pPr marL="457200" lvl="0" indent="-4349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50"/>
              <a:buFont typeface="Libre Franklin"/>
              <a:buChar char="●"/>
              <a:defRPr sz="325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○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lvl="2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■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lvl="3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●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lvl="4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○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lvl="5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■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lvl="6" indent="-38911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●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lvl="7" indent="-3891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○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lvl="8" indent="-38911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28"/>
              <a:buFont typeface="Libre Franklin"/>
              <a:buChar char="■"/>
              <a:defRPr sz="2527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7" r:id="rId5"/>
    <p:sldLayoutId id="2147483658" r:id="rId6"/>
    <p:sldLayoutId id="2147483659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70" r:id="rId14"/>
    <p:sldLayoutId id="2147483672" r:id="rId15"/>
    <p:sldLayoutId id="2147483673" r:id="rId16"/>
    <p:sldLayoutId id="2147483675" r:id="rId17"/>
    <p:sldLayoutId id="2147483677" r:id="rId18"/>
    <p:sldLayoutId id="2147483678" r:id="rId19"/>
    <p:sldLayoutId id="2147483681" r:id="rId20"/>
    <p:sldLayoutId id="2147483682" r:id="rId21"/>
    <p:sldLayoutId id="2147483684" r:id="rId22"/>
    <p:sldLayoutId id="2147483685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5"/>
          <p:cNvSpPr/>
          <p:nvPr/>
        </p:nvSpPr>
        <p:spPr>
          <a:xfrm rot="-8021934" flipH="1">
            <a:off x="5718648" y="9725488"/>
            <a:ext cx="4525273" cy="7570363"/>
          </a:xfrm>
          <a:custGeom>
            <a:avLst/>
            <a:gdLst/>
            <a:ahLst/>
            <a:cxnLst/>
            <a:rect l="l" t="t" r="r" b="b"/>
            <a:pathLst>
              <a:path w="111140" h="84697" extrusionOk="0">
                <a:moveTo>
                  <a:pt x="46761" y="1119"/>
                </a:moveTo>
                <a:cubicBezTo>
                  <a:pt x="46003" y="1048"/>
                  <a:pt x="45238" y="990"/>
                  <a:pt x="44480" y="952"/>
                </a:cubicBezTo>
                <a:cubicBezTo>
                  <a:pt x="28179" y="0"/>
                  <a:pt x="5452" y="3786"/>
                  <a:pt x="1158" y="22150"/>
                </a:cubicBezTo>
                <a:cubicBezTo>
                  <a:pt x="1" y="27112"/>
                  <a:pt x="1331" y="33301"/>
                  <a:pt x="5606" y="36785"/>
                </a:cubicBezTo>
                <a:cubicBezTo>
                  <a:pt x="11911" y="41934"/>
                  <a:pt x="19791" y="41034"/>
                  <a:pt x="27029" y="43155"/>
                </a:cubicBezTo>
                <a:cubicBezTo>
                  <a:pt x="41504" y="47391"/>
                  <a:pt x="42378" y="64391"/>
                  <a:pt x="53491" y="72677"/>
                </a:cubicBezTo>
                <a:cubicBezTo>
                  <a:pt x="62438" y="79348"/>
                  <a:pt x="68686" y="69868"/>
                  <a:pt x="76945" y="69971"/>
                </a:cubicBezTo>
                <a:cubicBezTo>
                  <a:pt x="86561" y="70093"/>
                  <a:pt x="90649" y="83963"/>
                  <a:pt x="100065" y="84490"/>
                </a:cubicBezTo>
                <a:cubicBezTo>
                  <a:pt x="103697" y="84696"/>
                  <a:pt x="105689" y="80840"/>
                  <a:pt x="106557" y="77362"/>
                </a:cubicBezTo>
                <a:cubicBezTo>
                  <a:pt x="111140" y="59037"/>
                  <a:pt x="103716" y="37421"/>
                  <a:pt x="90064" y="22432"/>
                </a:cubicBezTo>
                <a:cubicBezTo>
                  <a:pt x="78604" y="9854"/>
                  <a:pt x="62560" y="2597"/>
                  <a:pt x="46761" y="1119"/>
                </a:cubicBezTo>
                <a:close/>
              </a:path>
            </a:pathLst>
          </a:custGeom>
          <a:noFill/>
          <a:ln w="34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65075" tIns="165075" rIns="165075" bIns="1650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3" name="Google Shape;253;p45" title="0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3881" y="13936555"/>
            <a:ext cx="2304746" cy="67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ty Nursing Center by Slidesgo">
  <a:themeElements>
    <a:clrScheme name="Simple Light">
      <a:dk1>
        <a:srgbClr val="000000"/>
      </a:dk1>
      <a:lt1>
        <a:srgbClr val="FFFFFF"/>
      </a:lt1>
      <a:dk2>
        <a:srgbClr val="661C92"/>
      </a:dk2>
      <a:lt2>
        <a:srgbClr val="661C92"/>
      </a:lt2>
      <a:accent1>
        <a:srgbClr val="E8E2D4"/>
      </a:accent1>
      <a:accent2>
        <a:srgbClr val="EE5B2F"/>
      </a:accent2>
      <a:accent3>
        <a:srgbClr val="F7D9D1"/>
      </a:accent3>
      <a:accent4>
        <a:srgbClr val="E6B8AF"/>
      </a:accent4>
      <a:accent5>
        <a:srgbClr val="F7F1E4"/>
      </a:accent5>
      <a:accent6>
        <a:srgbClr val="FFFFFF"/>
      </a:accent6>
      <a:hlink>
        <a:srgbClr val="ED57E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Hammersmith One</vt:lpstr>
      <vt:lpstr>Karla</vt:lpstr>
      <vt:lpstr>Arial</vt:lpstr>
      <vt:lpstr>Libre Franklin</vt:lpstr>
      <vt:lpstr>Community Nursing Center by Slidesgo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Comunicacao01</dc:creator>
  <cp:lastModifiedBy>seaci@ammg.org.br</cp:lastModifiedBy>
  <cp:revision>3</cp:revision>
  <dcterms:modified xsi:type="dcterms:W3CDTF">2025-08-26T15:14:30Z</dcterms:modified>
</cp:coreProperties>
</file>