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6"/>
  </p:notesMasterIdLst>
  <p:sldIdLst>
    <p:sldId id="256" r:id="rId2"/>
    <p:sldId id="259" r:id="rId3"/>
    <p:sldId id="261" r:id="rId4"/>
    <p:sldId id="286" r:id="rId5"/>
  </p:sldIdLst>
  <p:sldSz cx="9144000" cy="5143500" type="screen16x9"/>
  <p:notesSz cx="6858000" cy="9144000"/>
  <p:embeddedFontLst>
    <p:embeddedFont>
      <p:font typeface="Hammersmith One" panose="020B0604020202020204" charset="0"/>
      <p:regular r:id="rId7"/>
    </p:embeddedFont>
    <p:embeddedFont>
      <p:font typeface="Libre Franklin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59E9ED3-BC66-4795-8D8C-B17090FF4F44}">
  <a:tblStyle styleId="{959E9ED3-BC66-4795-8D8C-B17090FF4F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84" y="-5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680230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e916d953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e916d953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e7d0818b6b_0_6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e7d0818b6b_0_6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e70b67b892_1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e70b67b892_1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8" name="Google Shape;69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title="02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1525"/>
            <a:ext cx="9143999" cy="51459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08875" y="928713"/>
            <a:ext cx="4032900" cy="258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400"/>
              <a:buNone/>
              <a:defRPr sz="3700" b="1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08875" y="3487275"/>
            <a:ext cx="3392700" cy="7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BODY_1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6"/>
          <p:cNvSpPr txBox="1">
            <a:spLocks noGrp="1"/>
          </p:cNvSpPr>
          <p:nvPr>
            <p:ph type="title"/>
          </p:nvPr>
        </p:nvSpPr>
        <p:spPr>
          <a:xfrm>
            <a:off x="717125" y="537850"/>
            <a:ext cx="7709700" cy="5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36"/>
          <p:cNvSpPr txBox="1">
            <a:spLocks noGrp="1"/>
          </p:cNvSpPr>
          <p:nvPr>
            <p:ph type="body" idx="1"/>
          </p:nvPr>
        </p:nvSpPr>
        <p:spPr>
          <a:xfrm>
            <a:off x="717125" y="1069500"/>
            <a:ext cx="3855000" cy="35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2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3" name="Google Shape;173;p36"/>
          <p:cNvSpPr txBox="1">
            <a:spLocks noGrp="1"/>
          </p:cNvSpPr>
          <p:nvPr>
            <p:ph type="body" idx="2"/>
          </p:nvPr>
        </p:nvSpPr>
        <p:spPr>
          <a:xfrm>
            <a:off x="4571825" y="1069500"/>
            <a:ext cx="3855000" cy="35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2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6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7"/>
          <p:cNvSpPr txBox="1">
            <a:spLocks noGrp="1"/>
          </p:cNvSpPr>
          <p:nvPr>
            <p:ph type="title"/>
          </p:nvPr>
        </p:nvSpPr>
        <p:spPr>
          <a:xfrm>
            <a:off x="2733000" y="749825"/>
            <a:ext cx="3677700" cy="10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7"/>
          <p:cNvSpPr txBox="1">
            <a:spLocks noGrp="1"/>
          </p:cNvSpPr>
          <p:nvPr>
            <p:ph type="subTitle" idx="1"/>
          </p:nvPr>
        </p:nvSpPr>
        <p:spPr>
          <a:xfrm>
            <a:off x="2733375" y="1836150"/>
            <a:ext cx="3677400" cy="115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_1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717125" y="537850"/>
            <a:ext cx="7709700" cy="5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17125" y="1069499"/>
            <a:ext cx="7709700" cy="35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rpo 1">
  <p:cSld name="TITLE_AND_BODY_2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 title="11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20" y="0"/>
            <a:ext cx="913956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717125" y="537850"/>
            <a:ext cx="7709700" cy="5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717125" y="1069499"/>
            <a:ext cx="7709700" cy="35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717150" y="537850"/>
            <a:ext cx="7709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4603325" y="1334488"/>
            <a:ext cx="3855000" cy="101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ubTitle" idx="1"/>
          </p:nvPr>
        </p:nvSpPr>
        <p:spPr>
          <a:xfrm>
            <a:off x="4603325" y="2357713"/>
            <a:ext cx="3855000" cy="15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SECTION_TITLE_AND_DESCRIPTION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>
            <a:off x="717125" y="1334498"/>
            <a:ext cx="3855000" cy="82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subTitle" idx="1"/>
          </p:nvPr>
        </p:nvSpPr>
        <p:spPr>
          <a:xfrm>
            <a:off x="717125" y="2129113"/>
            <a:ext cx="3855000" cy="15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>
            <a:spLocks noGrp="1"/>
          </p:cNvSpPr>
          <p:nvPr>
            <p:ph type="title"/>
          </p:nvPr>
        </p:nvSpPr>
        <p:spPr>
          <a:xfrm>
            <a:off x="717125" y="537850"/>
            <a:ext cx="7709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4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1"/>
          <p:cNvSpPr txBox="1">
            <a:spLocks noGrp="1"/>
          </p:cNvSpPr>
          <p:nvPr>
            <p:ph type="subTitle" idx="1"/>
          </p:nvPr>
        </p:nvSpPr>
        <p:spPr>
          <a:xfrm>
            <a:off x="717125" y="2373325"/>
            <a:ext cx="3858600" cy="86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31"/>
          <p:cNvSpPr txBox="1">
            <a:spLocks noGrp="1"/>
          </p:cNvSpPr>
          <p:nvPr>
            <p:ph type="title"/>
          </p:nvPr>
        </p:nvSpPr>
        <p:spPr>
          <a:xfrm>
            <a:off x="713250" y="1800625"/>
            <a:ext cx="3858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title="10.jpg"/>
          <p:cNvPicPr preferRelativeResize="0"/>
          <p:nvPr/>
        </p:nvPicPr>
        <p:blipFill rotWithShape="1">
          <a:blip r:embed="rId15">
            <a:alphaModFix/>
          </a:blip>
          <a:srcRect l="436" r="436"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717125" y="521225"/>
            <a:ext cx="7709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Hammersmith One"/>
              <a:buNone/>
              <a:defRPr sz="3000">
                <a:solidFill>
                  <a:schemeClr val="dk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717125" y="1228675"/>
            <a:ext cx="7709700" cy="33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●"/>
              <a:defRPr sz="18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●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○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6" r:id="rId5"/>
    <p:sldLayoutId id="2147483659" r:id="rId6"/>
    <p:sldLayoutId id="2147483664" r:id="rId7"/>
    <p:sldLayoutId id="2147483665" r:id="rId8"/>
    <p:sldLayoutId id="2147483677" r:id="rId9"/>
    <p:sldLayoutId id="2147483682" r:id="rId10"/>
    <p:sldLayoutId id="2147483683" r:id="rId11"/>
    <p:sldLayoutId id="2147483684" r:id="rId12"/>
    <p:sldLayoutId id="214748368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0"/>
          <p:cNvSpPr txBox="1">
            <a:spLocks noGrp="1"/>
          </p:cNvSpPr>
          <p:nvPr>
            <p:ph type="ctrTitle"/>
          </p:nvPr>
        </p:nvSpPr>
        <p:spPr>
          <a:xfrm>
            <a:off x="908875" y="928713"/>
            <a:ext cx="4032900" cy="258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chemeClr val="accent2"/>
                </a:solidFill>
              </a:rPr>
              <a:t>Tema</a:t>
            </a:r>
            <a:endParaRPr sz="380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/>
              <a:t>Nome do</a:t>
            </a:r>
            <a:endParaRPr sz="5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/>
              <a:t>Palestrante</a:t>
            </a:r>
            <a:endParaRPr sz="5100"/>
          </a:p>
        </p:txBody>
      </p:sp>
      <p:sp>
        <p:nvSpPr>
          <p:cNvPr id="184" name="Google Shape;184;p40"/>
          <p:cNvSpPr txBox="1">
            <a:spLocks noGrp="1"/>
          </p:cNvSpPr>
          <p:nvPr>
            <p:ph type="subTitle" idx="1"/>
          </p:nvPr>
        </p:nvSpPr>
        <p:spPr>
          <a:xfrm>
            <a:off x="908875" y="3487275"/>
            <a:ext cx="3392700" cy="7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your presentation begins</a:t>
            </a:r>
            <a:endParaRPr/>
          </a:p>
        </p:txBody>
      </p:sp>
      <p:pic>
        <p:nvPicPr>
          <p:cNvPr id="185" name="Google Shape;185;p40" title="0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2600" y="991499"/>
            <a:ext cx="2757575" cy="316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3"/>
          <p:cNvSpPr txBox="1">
            <a:spLocks noGrp="1"/>
          </p:cNvSpPr>
          <p:nvPr>
            <p:ph type="title"/>
          </p:nvPr>
        </p:nvSpPr>
        <p:spPr>
          <a:xfrm>
            <a:off x="755576" y="627534"/>
            <a:ext cx="3281043" cy="5205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/>
              <a:t>TÍTULO</a:t>
            </a:r>
            <a:endParaRPr sz="2800" dirty="0"/>
          </a:p>
        </p:txBody>
      </p:sp>
      <p:sp>
        <p:nvSpPr>
          <p:cNvPr id="232" name="Google Shape;232;p43"/>
          <p:cNvSpPr txBox="1">
            <a:spLocks noGrp="1"/>
          </p:cNvSpPr>
          <p:nvPr>
            <p:ph type="subTitle" idx="1"/>
          </p:nvPr>
        </p:nvSpPr>
        <p:spPr>
          <a:xfrm>
            <a:off x="827584" y="1131590"/>
            <a:ext cx="2921003" cy="50543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Conteúdo</a:t>
            </a:r>
            <a:endParaRPr dirty="0"/>
          </a:p>
        </p:txBody>
      </p:sp>
      <p:sp>
        <p:nvSpPr>
          <p:cNvPr id="234" name="Google Shape;234;p43"/>
          <p:cNvSpPr/>
          <p:nvPr/>
        </p:nvSpPr>
        <p:spPr>
          <a:xfrm rot="-9700697" flipH="1">
            <a:off x="-423826" y="3123639"/>
            <a:ext cx="3512541" cy="2676819"/>
          </a:xfrm>
          <a:custGeom>
            <a:avLst/>
            <a:gdLst/>
            <a:ahLst/>
            <a:cxnLst/>
            <a:rect l="l" t="t" r="r" b="b"/>
            <a:pathLst>
              <a:path w="111140" h="84697" extrusionOk="0">
                <a:moveTo>
                  <a:pt x="46761" y="1119"/>
                </a:moveTo>
                <a:cubicBezTo>
                  <a:pt x="46003" y="1048"/>
                  <a:pt x="45238" y="990"/>
                  <a:pt x="44480" y="952"/>
                </a:cubicBezTo>
                <a:cubicBezTo>
                  <a:pt x="28179" y="0"/>
                  <a:pt x="5452" y="3786"/>
                  <a:pt x="1158" y="22150"/>
                </a:cubicBezTo>
                <a:cubicBezTo>
                  <a:pt x="1" y="27112"/>
                  <a:pt x="1331" y="33301"/>
                  <a:pt x="5606" y="36785"/>
                </a:cubicBezTo>
                <a:cubicBezTo>
                  <a:pt x="11911" y="41934"/>
                  <a:pt x="19791" y="41034"/>
                  <a:pt x="27029" y="43155"/>
                </a:cubicBezTo>
                <a:cubicBezTo>
                  <a:pt x="41504" y="47391"/>
                  <a:pt x="42378" y="64391"/>
                  <a:pt x="53491" y="72677"/>
                </a:cubicBezTo>
                <a:cubicBezTo>
                  <a:pt x="62438" y="79348"/>
                  <a:pt x="68686" y="69868"/>
                  <a:pt x="76945" y="69971"/>
                </a:cubicBezTo>
                <a:cubicBezTo>
                  <a:pt x="86561" y="70093"/>
                  <a:pt x="90649" y="83963"/>
                  <a:pt x="100065" y="84490"/>
                </a:cubicBezTo>
                <a:cubicBezTo>
                  <a:pt x="103697" y="84696"/>
                  <a:pt x="105689" y="80840"/>
                  <a:pt x="106557" y="77362"/>
                </a:cubicBezTo>
                <a:cubicBezTo>
                  <a:pt x="111140" y="59037"/>
                  <a:pt x="103716" y="37421"/>
                  <a:pt x="90064" y="22432"/>
                </a:cubicBezTo>
                <a:cubicBezTo>
                  <a:pt x="78604" y="9854"/>
                  <a:pt x="62560" y="2597"/>
                  <a:pt x="46761" y="1119"/>
                </a:cubicBezTo>
                <a:close/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Google Shape;251;p45" title="0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3272" y="4336863"/>
            <a:ext cx="1520825" cy="44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Google Shape;247;p45"/>
          <p:cNvPicPr preferRelativeResize="0"/>
          <p:nvPr/>
        </p:nvPicPr>
        <p:blipFill rotWithShape="1">
          <a:blip r:embed="rId3">
            <a:alphaModFix/>
          </a:blip>
          <a:srcRect l="16755" r="16755"/>
          <a:stretch/>
        </p:blipFill>
        <p:spPr>
          <a:xfrm flipH="1">
            <a:off x="4938125" y="996550"/>
            <a:ext cx="3208500" cy="3218400"/>
          </a:xfrm>
          <a:prstGeom prst="ellipse">
            <a:avLst/>
          </a:prstGeom>
          <a:noFill/>
          <a:ln>
            <a:noFill/>
          </a:ln>
          <a:effectLst>
            <a:outerShdw dist="123825" dir="7560000" algn="bl" rotWithShape="0">
              <a:schemeClr val="accent2"/>
            </a:outerShdw>
          </a:effectLst>
        </p:spPr>
      </p:pic>
      <p:sp>
        <p:nvSpPr>
          <p:cNvPr id="248" name="Google Shape;248;p45"/>
          <p:cNvSpPr txBox="1">
            <a:spLocks noGrp="1"/>
          </p:cNvSpPr>
          <p:nvPr>
            <p:ph type="title"/>
          </p:nvPr>
        </p:nvSpPr>
        <p:spPr>
          <a:xfrm>
            <a:off x="694303" y="584350"/>
            <a:ext cx="3855000" cy="82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>
                <a:solidFill>
                  <a:schemeClr val="accent2"/>
                </a:solidFill>
              </a:rPr>
              <a:t>TÍTULO</a:t>
            </a:r>
            <a:endParaRPr dirty="0"/>
          </a:p>
        </p:txBody>
      </p:sp>
      <p:sp>
        <p:nvSpPr>
          <p:cNvPr id="249" name="Google Shape;249;p45"/>
          <p:cNvSpPr txBox="1">
            <a:spLocks noGrp="1"/>
          </p:cNvSpPr>
          <p:nvPr>
            <p:ph type="subTitle" idx="1"/>
          </p:nvPr>
        </p:nvSpPr>
        <p:spPr>
          <a:xfrm>
            <a:off x="717000" y="1419622"/>
            <a:ext cx="3855000" cy="15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Conteúdo</a:t>
            </a:r>
            <a:endParaRPr dirty="0"/>
          </a:p>
        </p:txBody>
      </p:sp>
      <p:sp>
        <p:nvSpPr>
          <p:cNvPr id="250" name="Google Shape;250;p45"/>
          <p:cNvSpPr/>
          <p:nvPr/>
        </p:nvSpPr>
        <p:spPr>
          <a:xfrm rot="-9700697" flipH="1">
            <a:off x="6756899" y="3221414"/>
            <a:ext cx="3512541" cy="2676819"/>
          </a:xfrm>
          <a:custGeom>
            <a:avLst/>
            <a:gdLst/>
            <a:ahLst/>
            <a:cxnLst/>
            <a:rect l="l" t="t" r="r" b="b"/>
            <a:pathLst>
              <a:path w="111140" h="84697" extrusionOk="0">
                <a:moveTo>
                  <a:pt x="46761" y="1119"/>
                </a:moveTo>
                <a:cubicBezTo>
                  <a:pt x="46003" y="1048"/>
                  <a:pt x="45238" y="990"/>
                  <a:pt x="44480" y="952"/>
                </a:cubicBezTo>
                <a:cubicBezTo>
                  <a:pt x="28179" y="0"/>
                  <a:pt x="5452" y="3786"/>
                  <a:pt x="1158" y="22150"/>
                </a:cubicBezTo>
                <a:cubicBezTo>
                  <a:pt x="1" y="27112"/>
                  <a:pt x="1331" y="33301"/>
                  <a:pt x="5606" y="36785"/>
                </a:cubicBezTo>
                <a:cubicBezTo>
                  <a:pt x="11911" y="41934"/>
                  <a:pt x="19791" y="41034"/>
                  <a:pt x="27029" y="43155"/>
                </a:cubicBezTo>
                <a:cubicBezTo>
                  <a:pt x="41504" y="47391"/>
                  <a:pt x="42378" y="64391"/>
                  <a:pt x="53491" y="72677"/>
                </a:cubicBezTo>
                <a:cubicBezTo>
                  <a:pt x="62438" y="79348"/>
                  <a:pt x="68686" y="69868"/>
                  <a:pt x="76945" y="69971"/>
                </a:cubicBezTo>
                <a:cubicBezTo>
                  <a:pt x="86561" y="70093"/>
                  <a:pt x="90649" y="83963"/>
                  <a:pt x="100065" y="84490"/>
                </a:cubicBezTo>
                <a:cubicBezTo>
                  <a:pt x="103697" y="84696"/>
                  <a:pt x="105689" y="80840"/>
                  <a:pt x="106557" y="77362"/>
                </a:cubicBezTo>
                <a:cubicBezTo>
                  <a:pt x="111140" y="59037"/>
                  <a:pt x="103716" y="37421"/>
                  <a:pt x="90064" y="22432"/>
                </a:cubicBezTo>
                <a:cubicBezTo>
                  <a:pt x="78604" y="9854"/>
                  <a:pt x="62560" y="2597"/>
                  <a:pt x="46761" y="1119"/>
                </a:cubicBezTo>
                <a:close/>
              </a:path>
            </a:pathLst>
          </a:cu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1" name="Google Shape;251;p45" title="0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3272" y="4336863"/>
            <a:ext cx="1520825" cy="44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0" name="Google Shape;700;p70" title="0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3150" y="-1175"/>
            <a:ext cx="9228376" cy="5193474"/>
          </a:xfrm>
          <a:prstGeom prst="rect">
            <a:avLst/>
          </a:prstGeom>
          <a:noFill/>
          <a:ln>
            <a:noFill/>
          </a:ln>
        </p:spPr>
      </p:pic>
      <p:sp>
        <p:nvSpPr>
          <p:cNvPr id="701" name="Google Shape;701;p70"/>
          <p:cNvSpPr txBox="1">
            <a:spLocks noGrp="1"/>
          </p:cNvSpPr>
          <p:nvPr>
            <p:ph type="title"/>
          </p:nvPr>
        </p:nvSpPr>
        <p:spPr>
          <a:xfrm>
            <a:off x="2203388" y="2637578"/>
            <a:ext cx="4755300" cy="108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400" dirty="0">
                <a:solidFill>
                  <a:schemeClr val="accent2"/>
                </a:solidFill>
              </a:rPr>
              <a:t>Obrigado</a:t>
            </a:r>
            <a:endParaRPr sz="7400" dirty="0">
              <a:solidFill>
                <a:schemeClr val="accent2"/>
              </a:solidFill>
            </a:endParaRPr>
          </a:p>
        </p:txBody>
      </p:sp>
      <p:pic>
        <p:nvPicPr>
          <p:cNvPr id="702" name="Google Shape;702;p70" title="0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17238" y="1213899"/>
            <a:ext cx="3109226" cy="911700"/>
          </a:xfrm>
          <a:prstGeom prst="rect">
            <a:avLst/>
          </a:prstGeom>
          <a:noFill/>
          <a:ln>
            <a:noFill/>
          </a:ln>
        </p:spPr>
      </p:pic>
      <p:sp>
        <p:nvSpPr>
          <p:cNvPr id="703" name="Google Shape;703;p70"/>
          <p:cNvSpPr txBox="1"/>
          <p:nvPr/>
        </p:nvSpPr>
        <p:spPr>
          <a:xfrm>
            <a:off x="2443550" y="4126900"/>
            <a:ext cx="4275000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(DDD) 9999-9999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contato@contato.com.br</a:t>
            </a:r>
            <a:endParaRPr sz="1800" dirty="0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ty Nursing Center by Slidesgo">
  <a:themeElements>
    <a:clrScheme name="Simple Light">
      <a:dk1>
        <a:srgbClr val="000000"/>
      </a:dk1>
      <a:lt1>
        <a:srgbClr val="FFFFFF"/>
      </a:lt1>
      <a:dk2>
        <a:srgbClr val="661C92"/>
      </a:dk2>
      <a:lt2>
        <a:srgbClr val="661C92"/>
      </a:lt2>
      <a:accent1>
        <a:srgbClr val="E8E2D4"/>
      </a:accent1>
      <a:accent2>
        <a:srgbClr val="EE5B2F"/>
      </a:accent2>
      <a:accent3>
        <a:srgbClr val="F7D9D1"/>
      </a:accent3>
      <a:accent4>
        <a:srgbClr val="E6B8AF"/>
      </a:accent4>
      <a:accent5>
        <a:srgbClr val="F7F1E4"/>
      </a:accent5>
      <a:accent6>
        <a:srgbClr val="FFFFFF"/>
      </a:accent6>
      <a:hlink>
        <a:srgbClr val="ED57E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Apresentação na tela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Hammersmith One</vt:lpstr>
      <vt:lpstr>Libre Franklin</vt:lpstr>
      <vt:lpstr>Community Nursing Center by Slidesgo</vt:lpstr>
      <vt:lpstr>Tema Nome do Palestrante</vt:lpstr>
      <vt:lpstr>TÍTULO</vt:lpstr>
      <vt:lpstr>TÍTULO</vt:lpstr>
      <vt:lpstr>Obrigado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Nome do Palestrante</dc:title>
  <dc:creator>Seaci08</dc:creator>
  <cp:lastModifiedBy>Seaci08</cp:lastModifiedBy>
  <cp:revision>1</cp:revision>
  <dcterms:modified xsi:type="dcterms:W3CDTF">2025-06-25T13:54:26Z</dcterms:modified>
</cp:coreProperties>
</file>