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5"/>
  </p:notesMasterIdLst>
  <p:sldIdLst>
    <p:sldId id="256" r:id="rId2"/>
    <p:sldId id="257" r:id="rId3"/>
    <p:sldId id="269" r:id="rId4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6"/>
    </p:embeddedFont>
    <p:embeddedFont>
      <p:font typeface="Comfortaa" panose="020B0604020202020204" charset="0"/>
      <p:regular r:id="rId7"/>
      <p:bold r:id="rId8"/>
    </p:embeddedFont>
    <p:embeddedFont>
      <p:font typeface="Jost" panose="020B0604020202020204" charset="0"/>
      <p:regular r:id="rId9"/>
      <p:bold r:id="rId10"/>
      <p:italic r:id="rId11"/>
      <p:boldItalic r:id="rId12"/>
    </p:embeddedFont>
    <p:embeddedFont>
      <p:font typeface="Raleway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84" y="-5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78691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105afc42a3_1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105afc42a3_1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 title="01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22"/>
            <a:ext cx="9144001" cy="514245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70900" y="1090075"/>
            <a:ext cx="6802200" cy="20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091925" y="3252450"/>
            <a:ext cx="4835700" cy="409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 title="05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1" cy="51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 title="05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1" cy="51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title" idx="2" hasCustomPrompt="1"/>
          </p:nvPr>
        </p:nvSpPr>
        <p:spPr>
          <a:xfrm>
            <a:off x="1505375" y="14808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2"/>
          <p:cNvSpPr txBox="1">
            <a:spLocks noGrp="1"/>
          </p:cNvSpPr>
          <p:nvPr>
            <p:ph type="title" idx="3" hasCustomPrompt="1"/>
          </p:nvPr>
        </p:nvSpPr>
        <p:spPr>
          <a:xfrm>
            <a:off x="1505375" y="291429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>
            <a:spLocks noGrp="1"/>
          </p:cNvSpPr>
          <p:nvPr>
            <p:ph type="title" idx="4" hasCustomPrompt="1"/>
          </p:nvPr>
        </p:nvSpPr>
        <p:spPr>
          <a:xfrm>
            <a:off x="4204650" y="14808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" name="Google Shape;51;p12"/>
          <p:cNvSpPr txBox="1">
            <a:spLocks noGrp="1"/>
          </p:cNvSpPr>
          <p:nvPr>
            <p:ph type="title" idx="5" hasCustomPrompt="1"/>
          </p:nvPr>
        </p:nvSpPr>
        <p:spPr>
          <a:xfrm>
            <a:off x="4204650" y="291429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title" idx="6" hasCustomPrompt="1"/>
          </p:nvPr>
        </p:nvSpPr>
        <p:spPr>
          <a:xfrm>
            <a:off x="6903925" y="14808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2"/>
          <p:cNvSpPr txBox="1">
            <a:spLocks noGrp="1"/>
          </p:cNvSpPr>
          <p:nvPr>
            <p:ph type="title" idx="7" hasCustomPrompt="1"/>
          </p:nvPr>
        </p:nvSpPr>
        <p:spPr>
          <a:xfrm>
            <a:off x="6903925" y="291429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" name="Google Shape;54;p12"/>
          <p:cNvSpPr txBox="1">
            <a:spLocks noGrp="1"/>
          </p:cNvSpPr>
          <p:nvPr>
            <p:ph type="subTitle" idx="1"/>
          </p:nvPr>
        </p:nvSpPr>
        <p:spPr>
          <a:xfrm>
            <a:off x="719975" y="20040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ubTitle" idx="8"/>
          </p:nvPr>
        </p:nvSpPr>
        <p:spPr>
          <a:xfrm>
            <a:off x="3419250" y="20040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subTitle" idx="9"/>
          </p:nvPr>
        </p:nvSpPr>
        <p:spPr>
          <a:xfrm>
            <a:off x="6118525" y="2004075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subTitle" idx="13"/>
          </p:nvPr>
        </p:nvSpPr>
        <p:spPr>
          <a:xfrm>
            <a:off x="719975" y="3437550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subTitle" idx="14"/>
          </p:nvPr>
        </p:nvSpPr>
        <p:spPr>
          <a:xfrm>
            <a:off x="3419250" y="3437550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ubTitle" idx="15"/>
          </p:nvPr>
        </p:nvSpPr>
        <p:spPr>
          <a:xfrm>
            <a:off x="6118525" y="3437550"/>
            <a:ext cx="23055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_1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1"/>
          </p:nvPr>
        </p:nvSpPr>
        <p:spPr>
          <a:xfrm>
            <a:off x="2486126" y="1565673"/>
            <a:ext cx="44349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1800" b="1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ubTitle" idx="2"/>
          </p:nvPr>
        </p:nvSpPr>
        <p:spPr>
          <a:xfrm>
            <a:off x="2486126" y="2861574"/>
            <a:ext cx="44349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1800" b="1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3"/>
          </p:nvPr>
        </p:nvSpPr>
        <p:spPr>
          <a:xfrm>
            <a:off x="2486126" y="4157475"/>
            <a:ext cx="44349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1800" b="1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Raleway"/>
              <a:buNone/>
              <a:defRPr sz="240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4"/>
          </p:nvPr>
        </p:nvSpPr>
        <p:spPr>
          <a:xfrm>
            <a:off x="2480800" y="1168295"/>
            <a:ext cx="4434900" cy="4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5"/>
          </p:nvPr>
        </p:nvSpPr>
        <p:spPr>
          <a:xfrm>
            <a:off x="2480800" y="2464201"/>
            <a:ext cx="4434900" cy="4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6"/>
          </p:nvPr>
        </p:nvSpPr>
        <p:spPr>
          <a:xfrm>
            <a:off x="2480800" y="3760107"/>
            <a:ext cx="4434900" cy="4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 title="0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6737" y="-8900"/>
            <a:ext cx="9177527" cy="51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>
            <a:spLocks noGrp="1"/>
          </p:cNvSpPr>
          <p:nvPr>
            <p:ph type="ctrTitle"/>
          </p:nvPr>
        </p:nvSpPr>
        <p:spPr>
          <a:xfrm>
            <a:off x="2815150" y="669825"/>
            <a:ext cx="3513600" cy="99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1"/>
          </p:nvPr>
        </p:nvSpPr>
        <p:spPr>
          <a:xfrm>
            <a:off x="2815225" y="1628350"/>
            <a:ext cx="3513600" cy="11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AF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ost"/>
              <a:buNone/>
              <a:defRPr sz="3000" b="1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●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○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■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●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○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■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●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○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mfortaa"/>
              <a:buChar char="■"/>
              <a:defRPr sz="1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pic>
        <p:nvPicPr>
          <p:cNvPr id="8" name="Google Shape;8;p1" title="04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33125" y="4726100"/>
            <a:ext cx="7713899" cy="303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 title="Neurologia 2025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025" y="4748455"/>
            <a:ext cx="1199154" cy="25906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7" r:id="rId5"/>
    <p:sldLayoutId id="2147483658" r:id="rId6"/>
    <p:sldLayoutId id="2147483661" r:id="rId7"/>
    <p:sldLayoutId id="2147483664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2154150" y="3628800"/>
            <a:ext cx="4835700" cy="409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Nome Palestrante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7" name="Google Shape;117;p19" title="Neurologia 20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6874" y="794750"/>
            <a:ext cx="4090249" cy="98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 title="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413" y="4327350"/>
            <a:ext cx="2449175" cy="6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>
            <a:spLocks noGrp="1"/>
          </p:cNvSpPr>
          <p:nvPr>
            <p:ph type="subTitle" idx="1"/>
          </p:nvPr>
        </p:nvSpPr>
        <p:spPr>
          <a:xfrm>
            <a:off x="2154163" y="3053575"/>
            <a:ext cx="4835700" cy="4095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Título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latin typeface="Arial Black" panose="020B0A04020102020204" pitchFamily="34" charset="0"/>
              </a:rPr>
              <a:t>Título</a:t>
            </a:r>
            <a:endParaRPr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2"/>
          <p:cNvSpPr txBox="1">
            <a:spLocks noGrp="1"/>
          </p:cNvSpPr>
          <p:nvPr>
            <p:ph type="ctrTitle"/>
          </p:nvPr>
        </p:nvSpPr>
        <p:spPr>
          <a:xfrm>
            <a:off x="2815225" y="2884875"/>
            <a:ext cx="3513600" cy="99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Obrigado</a:t>
            </a:r>
            <a:endParaRPr/>
          </a:p>
        </p:txBody>
      </p:sp>
      <p:pic>
        <p:nvPicPr>
          <p:cNvPr id="253" name="Google Shape;253;p32" title="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888" y="4288775"/>
            <a:ext cx="2436225" cy="44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2" title="0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7937" y="1533849"/>
            <a:ext cx="4268124" cy="103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ecialized Gallbladder Center by Slidesgo">
  <a:themeElements>
    <a:clrScheme name="Simple Light">
      <a:dk1>
        <a:srgbClr val="122659"/>
      </a:dk1>
      <a:lt1>
        <a:srgbClr val="FFFFFF"/>
      </a:lt1>
      <a:dk2>
        <a:srgbClr val="333333"/>
      </a:dk2>
      <a:lt2>
        <a:srgbClr val="4950FF"/>
      </a:lt2>
      <a:accent1>
        <a:srgbClr val="16F0D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Apresentação na tela (16:9)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Comfortaa</vt:lpstr>
      <vt:lpstr>Jost</vt:lpstr>
      <vt:lpstr>Raleway</vt:lpstr>
      <vt:lpstr>Specialized Gallbladder Center by Slidesgo</vt:lpstr>
      <vt:lpstr>Apresentação do PowerPoint</vt:lpstr>
      <vt:lpstr>Título</vt:lpstr>
      <vt:lpstr>Obrigado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Seaci08</dc:creator>
  <cp:lastModifiedBy>Seaci08</cp:lastModifiedBy>
  <cp:revision>1</cp:revision>
  <dcterms:modified xsi:type="dcterms:W3CDTF">2025-08-05T16:19:48Z</dcterms:modified>
</cp:coreProperties>
</file>