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5400675" cy="8999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7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4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3FCF0-EB9E-4BCE-8A2C-3E014E3885D9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143000"/>
            <a:ext cx="1851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30080-D318-4A84-81E1-D53B422B30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1136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47253" rtl="0" eaLnBrk="1" latinLnBrk="0" hangingPunct="1">
      <a:defRPr sz="981" kern="1200">
        <a:solidFill>
          <a:schemeClr val="tx1"/>
        </a:solidFill>
        <a:latin typeface="+mn-lt"/>
        <a:ea typeface="+mn-ea"/>
        <a:cs typeface="+mn-cs"/>
      </a:defRPr>
    </a:lvl1pPr>
    <a:lvl2pPr marL="373627" algn="l" defTabSz="747253" rtl="0" eaLnBrk="1" latinLnBrk="0" hangingPunct="1">
      <a:defRPr sz="981" kern="1200">
        <a:solidFill>
          <a:schemeClr val="tx1"/>
        </a:solidFill>
        <a:latin typeface="+mn-lt"/>
        <a:ea typeface="+mn-ea"/>
        <a:cs typeface="+mn-cs"/>
      </a:defRPr>
    </a:lvl2pPr>
    <a:lvl3pPr marL="747253" algn="l" defTabSz="747253" rtl="0" eaLnBrk="1" latinLnBrk="0" hangingPunct="1">
      <a:defRPr sz="981" kern="1200">
        <a:solidFill>
          <a:schemeClr val="tx1"/>
        </a:solidFill>
        <a:latin typeface="+mn-lt"/>
        <a:ea typeface="+mn-ea"/>
        <a:cs typeface="+mn-cs"/>
      </a:defRPr>
    </a:lvl3pPr>
    <a:lvl4pPr marL="1120880" algn="l" defTabSz="747253" rtl="0" eaLnBrk="1" latinLnBrk="0" hangingPunct="1">
      <a:defRPr sz="981" kern="1200">
        <a:solidFill>
          <a:schemeClr val="tx1"/>
        </a:solidFill>
        <a:latin typeface="+mn-lt"/>
        <a:ea typeface="+mn-ea"/>
        <a:cs typeface="+mn-cs"/>
      </a:defRPr>
    </a:lvl4pPr>
    <a:lvl5pPr marL="1494506" algn="l" defTabSz="747253" rtl="0" eaLnBrk="1" latinLnBrk="0" hangingPunct="1">
      <a:defRPr sz="981" kern="1200">
        <a:solidFill>
          <a:schemeClr val="tx1"/>
        </a:solidFill>
        <a:latin typeface="+mn-lt"/>
        <a:ea typeface="+mn-ea"/>
        <a:cs typeface="+mn-cs"/>
      </a:defRPr>
    </a:lvl5pPr>
    <a:lvl6pPr marL="1868133" algn="l" defTabSz="747253" rtl="0" eaLnBrk="1" latinLnBrk="0" hangingPunct="1">
      <a:defRPr sz="981" kern="1200">
        <a:solidFill>
          <a:schemeClr val="tx1"/>
        </a:solidFill>
        <a:latin typeface="+mn-lt"/>
        <a:ea typeface="+mn-ea"/>
        <a:cs typeface="+mn-cs"/>
      </a:defRPr>
    </a:lvl6pPr>
    <a:lvl7pPr marL="2241759" algn="l" defTabSz="747253" rtl="0" eaLnBrk="1" latinLnBrk="0" hangingPunct="1">
      <a:defRPr sz="981" kern="1200">
        <a:solidFill>
          <a:schemeClr val="tx1"/>
        </a:solidFill>
        <a:latin typeface="+mn-lt"/>
        <a:ea typeface="+mn-ea"/>
        <a:cs typeface="+mn-cs"/>
      </a:defRPr>
    </a:lvl7pPr>
    <a:lvl8pPr marL="2615385" algn="l" defTabSz="747253" rtl="0" eaLnBrk="1" latinLnBrk="0" hangingPunct="1">
      <a:defRPr sz="981" kern="1200">
        <a:solidFill>
          <a:schemeClr val="tx1"/>
        </a:solidFill>
        <a:latin typeface="+mn-lt"/>
        <a:ea typeface="+mn-ea"/>
        <a:cs typeface="+mn-cs"/>
      </a:defRPr>
    </a:lvl8pPr>
    <a:lvl9pPr marL="2989012" algn="l" defTabSz="747253" rtl="0" eaLnBrk="1" latinLnBrk="0" hangingPunct="1">
      <a:defRPr sz="98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0f9e629e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685800"/>
            <a:ext cx="2057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0f9e629e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1472842"/>
            <a:ext cx="4590574" cy="3133172"/>
          </a:xfrm>
        </p:spPr>
        <p:txBody>
          <a:bodyPr anchor="b"/>
          <a:lstStyle>
            <a:lvl1pPr algn="ctr">
              <a:defRPr sz="354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4726842"/>
            <a:ext cx="4050506" cy="2172804"/>
          </a:xfrm>
        </p:spPr>
        <p:txBody>
          <a:bodyPr/>
          <a:lstStyle>
            <a:lvl1pPr marL="0" indent="0" algn="ctr">
              <a:buNone/>
              <a:defRPr sz="1417"/>
            </a:lvl1pPr>
            <a:lvl2pPr marL="270022" indent="0" algn="ctr">
              <a:buNone/>
              <a:defRPr sz="1181"/>
            </a:lvl2pPr>
            <a:lvl3pPr marL="540045" indent="0" algn="ctr">
              <a:buNone/>
              <a:defRPr sz="1063"/>
            </a:lvl3pPr>
            <a:lvl4pPr marL="810067" indent="0" algn="ctr">
              <a:buNone/>
              <a:defRPr sz="945"/>
            </a:lvl4pPr>
            <a:lvl5pPr marL="1080089" indent="0" algn="ctr">
              <a:buNone/>
              <a:defRPr sz="945"/>
            </a:lvl5pPr>
            <a:lvl6pPr marL="1350112" indent="0" algn="ctr">
              <a:buNone/>
              <a:defRPr sz="945"/>
            </a:lvl6pPr>
            <a:lvl7pPr marL="1620134" indent="0" algn="ctr">
              <a:buNone/>
              <a:defRPr sz="945"/>
            </a:lvl7pPr>
            <a:lvl8pPr marL="1890156" indent="0" algn="ctr">
              <a:buNone/>
              <a:defRPr sz="945"/>
            </a:lvl8pPr>
            <a:lvl9pPr marL="2160179" indent="0" algn="ctr">
              <a:buNone/>
              <a:defRPr sz="945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422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199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2243638"/>
            <a:ext cx="4658082" cy="3743557"/>
          </a:xfrm>
        </p:spPr>
        <p:txBody>
          <a:bodyPr anchor="b"/>
          <a:lstStyle>
            <a:lvl1pPr>
              <a:defRPr sz="354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6022610"/>
            <a:ext cx="4658082" cy="1968648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/>
                </a:solidFill>
              </a:defRPr>
            </a:lvl1pPr>
            <a:lvl2pPr marL="2700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2pPr>
            <a:lvl3pPr marL="540045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3pPr>
            <a:lvl4pPr marL="81006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08008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350112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62013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189015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16017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8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2395710"/>
            <a:ext cx="2295287" cy="571012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2395710"/>
            <a:ext cx="2295287" cy="571012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015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479144"/>
            <a:ext cx="4658082" cy="173949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2206137"/>
            <a:ext cx="2284738" cy="1081194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3287331"/>
            <a:ext cx="2284738" cy="483516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2206137"/>
            <a:ext cx="2295990" cy="1081194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3287331"/>
            <a:ext cx="2295990" cy="483516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005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707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09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599969"/>
            <a:ext cx="1741858" cy="2099892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1295769"/>
            <a:ext cx="2734092" cy="6395505"/>
          </a:xfrm>
        </p:spPr>
        <p:txBody>
          <a:bodyPr/>
          <a:lstStyle>
            <a:lvl1pPr>
              <a:defRPr sz="1890"/>
            </a:lvl1pPr>
            <a:lvl2pPr>
              <a:defRPr sz="1654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2699862"/>
            <a:ext cx="1741858" cy="5001827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090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599969"/>
            <a:ext cx="1741858" cy="2099892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1295769"/>
            <a:ext cx="2734092" cy="6395505"/>
          </a:xfrm>
        </p:spPr>
        <p:txBody>
          <a:bodyPr anchor="t"/>
          <a:lstStyle>
            <a:lvl1pPr marL="0" indent="0">
              <a:buNone/>
              <a:defRPr sz="1890"/>
            </a:lvl1pPr>
            <a:lvl2pPr marL="270022" indent="0">
              <a:buNone/>
              <a:defRPr sz="1654"/>
            </a:lvl2pPr>
            <a:lvl3pPr marL="540045" indent="0">
              <a:buNone/>
              <a:defRPr sz="1417"/>
            </a:lvl3pPr>
            <a:lvl4pPr marL="810067" indent="0">
              <a:buNone/>
              <a:defRPr sz="1181"/>
            </a:lvl4pPr>
            <a:lvl5pPr marL="1080089" indent="0">
              <a:buNone/>
              <a:defRPr sz="1181"/>
            </a:lvl5pPr>
            <a:lvl6pPr marL="1350112" indent="0">
              <a:buNone/>
              <a:defRPr sz="1181"/>
            </a:lvl6pPr>
            <a:lvl7pPr marL="1620134" indent="0">
              <a:buNone/>
              <a:defRPr sz="1181"/>
            </a:lvl7pPr>
            <a:lvl8pPr marL="1890156" indent="0">
              <a:buNone/>
              <a:defRPr sz="1181"/>
            </a:lvl8pPr>
            <a:lvl9pPr marL="2160179" indent="0">
              <a:buNone/>
              <a:defRPr sz="1181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2699862"/>
            <a:ext cx="1741858" cy="5001827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27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515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479142"/>
            <a:ext cx="1164521" cy="762669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479142"/>
            <a:ext cx="3426053" cy="762669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881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425250" y="778657"/>
            <a:ext cx="4550175" cy="10020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title" idx="2" hasCustomPrompt="1"/>
          </p:nvPr>
        </p:nvSpPr>
        <p:spPr>
          <a:xfrm>
            <a:off x="889112" y="2591088"/>
            <a:ext cx="433932" cy="78316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9pPr>
          </a:lstStyle>
          <a:p>
            <a:r>
              <a:t>xx%</a:t>
            </a:r>
          </a:p>
        </p:txBody>
      </p:sp>
      <p:sp>
        <p:nvSpPr>
          <p:cNvPr id="49" name="Google Shape;49;p12"/>
          <p:cNvSpPr txBox="1">
            <a:spLocks noGrp="1"/>
          </p:cNvSpPr>
          <p:nvPr>
            <p:ph type="title" idx="3" hasCustomPrompt="1"/>
          </p:nvPr>
        </p:nvSpPr>
        <p:spPr>
          <a:xfrm>
            <a:off x="889112" y="5099110"/>
            <a:ext cx="433932" cy="78316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9pPr>
          </a:lstStyle>
          <a:p>
            <a:r>
              <a:t>xx%</a:t>
            </a:r>
          </a:p>
        </p:txBody>
      </p:sp>
      <p:sp>
        <p:nvSpPr>
          <p:cNvPr id="50" name="Google Shape;50;p12"/>
          <p:cNvSpPr txBox="1">
            <a:spLocks noGrp="1"/>
          </p:cNvSpPr>
          <p:nvPr>
            <p:ph type="title" idx="4" hasCustomPrompt="1"/>
          </p:nvPr>
        </p:nvSpPr>
        <p:spPr>
          <a:xfrm>
            <a:off x="2483372" y="2591088"/>
            <a:ext cx="433932" cy="78316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9pPr>
          </a:lstStyle>
          <a:p>
            <a:r>
              <a:t>xx%</a:t>
            </a:r>
          </a:p>
        </p:txBody>
      </p:sp>
      <p:sp>
        <p:nvSpPr>
          <p:cNvPr id="51" name="Google Shape;51;p12"/>
          <p:cNvSpPr txBox="1">
            <a:spLocks noGrp="1"/>
          </p:cNvSpPr>
          <p:nvPr>
            <p:ph type="title" idx="5" hasCustomPrompt="1"/>
          </p:nvPr>
        </p:nvSpPr>
        <p:spPr>
          <a:xfrm>
            <a:off x="2483372" y="5099110"/>
            <a:ext cx="433932" cy="78316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>
            <a:spLocks noGrp="1"/>
          </p:cNvSpPr>
          <p:nvPr>
            <p:ph type="title" idx="6" hasCustomPrompt="1"/>
          </p:nvPr>
        </p:nvSpPr>
        <p:spPr>
          <a:xfrm>
            <a:off x="4077631" y="2591088"/>
            <a:ext cx="433932" cy="78316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9pPr>
          </a:lstStyle>
          <a:p>
            <a:r>
              <a:t>xx%</a:t>
            </a:r>
          </a:p>
        </p:txBody>
      </p:sp>
      <p:sp>
        <p:nvSpPr>
          <p:cNvPr id="53" name="Google Shape;53;p12"/>
          <p:cNvSpPr txBox="1">
            <a:spLocks noGrp="1"/>
          </p:cNvSpPr>
          <p:nvPr>
            <p:ph type="title" idx="7" hasCustomPrompt="1"/>
          </p:nvPr>
        </p:nvSpPr>
        <p:spPr>
          <a:xfrm>
            <a:off x="4077631" y="5099110"/>
            <a:ext cx="433932" cy="78316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772"/>
            </a:lvl9pPr>
          </a:lstStyle>
          <a:p>
            <a:r>
              <a:t>xx%</a:t>
            </a:r>
          </a:p>
        </p:txBody>
      </p:sp>
      <p:sp>
        <p:nvSpPr>
          <p:cNvPr id="54" name="Google Shape;54;p12"/>
          <p:cNvSpPr txBox="1">
            <a:spLocks noGrp="1"/>
          </p:cNvSpPr>
          <p:nvPr>
            <p:ph type="subTitle" idx="1"/>
          </p:nvPr>
        </p:nvSpPr>
        <p:spPr>
          <a:xfrm>
            <a:off x="425235" y="3506513"/>
            <a:ext cx="1361686" cy="1112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063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ubTitle" idx="8"/>
          </p:nvPr>
        </p:nvSpPr>
        <p:spPr>
          <a:xfrm>
            <a:off x="2019495" y="3506513"/>
            <a:ext cx="1361686" cy="1112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063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subTitle" idx="9"/>
          </p:nvPr>
        </p:nvSpPr>
        <p:spPr>
          <a:xfrm>
            <a:off x="3613754" y="3506513"/>
            <a:ext cx="1361686" cy="1112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063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subTitle" idx="13"/>
          </p:nvPr>
        </p:nvSpPr>
        <p:spPr>
          <a:xfrm>
            <a:off x="425235" y="6014652"/>
            <a:ext cx="1361686" cy="1112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063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subTitle" idx="14"/>
          </p:nvPr>
        </p:nvSpPr>
        <p:spPr>
          <a:xfrm>
            <a:off x="2019495" y="6014652"/>
            <a:ext cx="1361686" cy="1112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063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ubTitle" idx="15"/>
          </p:nvPr>
        </p:nvSpPr>
        <p:spPr>
          <a:xfrm>
            <a:off x="3613754" y="6014652"/>
            <a:ext cx="1361686" cy="1112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063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417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501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479144"/>
            <a:ext cx="4658082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2395710"/>
            <a:ext cx="4658082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8341240"/>
            <a:ext cx="1215152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F32BB-0C90-46C1-A6B3-32ED70E982F4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8341240"/>
            <a:ext cx="182272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8341240"/>
            <a:ext cx="1215152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6A416-7C27-4C7F-8E22-E0C526EE3F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488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C4BE5D4D-AD6D-B1E8-E7CE-B56E78CF70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239"/>
          <a:stretch>
            <a:fillRect/>
          </a:stretch>
        </p:blipFill>
        <p:spPr>
          <a:xfrm>
            <a:off x="0" y="8128001"/>
            <a:ext cx="5400675" cy="8715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</TotalTime>
  <Words>0</Words>
  <Application>Microsoft Office PowerPoint</Application>
  <PresentationFormat>Personalizar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Jost</vt:lpstr>
      <vt:lpstr>Raleway</vt:lpstr>
      <vt:lpstr>Tema do Office 2013 - 2022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Seaci05</dc:creator>
  <cp:lastModifiedBy>seaci@ammg.org.br</cp:lastModifiedBy>
  <cp:revision>2</cp:revision>
  <dcterms:created xsi:type="dcterms:W3CDTF">2025-09-11T19:07:41Z</dcterms:created>
  <dcterms:modified xsi:type="dcterms:W3CDTF">2025-09-11T19:31:07Z</dcterms:modified>
</cp:coreProperties>
</file>