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12192000" cy="6858000"/>
  <p:notesSz cx="6858000" cy="9144000"/>
  <p:embeddedFontLst>
    <p:embeddedFont>
      <p:font typeface="Play" panose="020B0604020202020204" charset="0"/>
      <p:regular r:id="rId6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ioqMQgrbR4NhuBa700aI1zD/6I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customschemas.google.com/relationships/presentationmetadata" Target="meta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26946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6468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733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8714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195739" y="1761771"/>
            <a:ext cx="47637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Tema da aula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195753" y="3648834"/>
            <a:ext cx="437549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Nome do palestrante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2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Play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Visana</dc:creator>
  <cp:lastModifiedBy>PC1</cp:lastModifiedBy>
  <cp:revision>2</cp:revision>
  <dcterms:created xsi:type="dcterms:W3CDTF">2024-04-10T17:50:06Z</dcterms:created>
  <dcterms:modified xsi:type="dcterms:W3CDTF">2025-03-25T14:09:21Z</dcterms:modified>
</cp:coreProperties>
</file>