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7" r:id="rId2"/>
  </p:sldIdLst>
  <p:sldSz cx="13716000" cy="24384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680" userDrawn="1">
          <p15:clr>
            <a:srgbClr val="A4A3A4"/>
          </p15:clr>
        </p15:guide>
        <p15:guide id="2" pos="4320"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 roundtripDataSignature="AMtx7mgHC8GPKijmZnVrh1VhCQwdHhRmJ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24BF"/>
    <a:srgbClr val="3A4B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3" d="100"/>
          <a:sy n="43" d="100"/>
        </p:scale>
        <p:origin x="1992" y="24"/>
      </p:cViewPr>
      <p:guideLst>
        <p:guide orient="horz" pos="7680"/>
        <p:guide pos="43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customschemas.google.com/relationships/presentationmetadata" Target="metadata"/><Relationship Id="rId10" Type="http://schemas.openxmlformats.org/officeDocument/2006/relationships/tableStyles" Target="tableStyles.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label 0</c:f>
              <c:strCache>
                <c:ptCount val="1"/>
                <c:pt idx="0">
                  <c:v>Série 1</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0</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4AB-4205-91CE-AD607209BB3A}"/>
            </c:ext>
          </c:extLst>
        </c:ser>
        <c:ser>
          <c:idx val="1"/>
          <c:order val="1"/>
          <c:tx>
            <c:strRef>
              <c:f>label 1</c:f>
              <c:strCache>
                <c:ptCount val="1"/>
                <c:pt idx="0">
                  <c:v>Série 2</c:v>
                </c:pt>
              </c:strCache>
            </c:strRef>
          </c:tx>
          <c:spPr>
            <a:solidFill>
              <a:schemeClr val="accent3"/>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1</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34AB-4205-91CE-AD607209BB3A}"/>
            </c:ext>
          </c:extLst>
        </c:ser>
        <c:ser>
          <c:idx val="2"/>
          <c:order val="2"/>
          <c:tx>
            <c:strRef>
              <c:f>label 2</c:f>
              <c:strCache>
                <c:ptCount val="1"/>
                <c:pt idx="0">
                  <c:v>Série 3</c:v>
                </c:pt>
              </c:strCache>
            </c:strRef>
          </c:tx>
          <c:spPr>
            <a:solidFill>
              <a:schemeClr val="accent5"/>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2</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34AB-4205-91CE-AD607209BB3A}"/>
            </c:ext>
          </c:extLst>
        </c:ser>
        <c:dLbls>
          <c:showLegendKey val="0"/>
          <c:showVal val="0"/>
          <c:showCatName val="0"/>
          <c:showSerName val="0"/>
          <c:showPercent val="0"/>
          <c:showBubbleSize val="1"/>
        </c:dLbls>
        <c:gapWidth val="150"/>
        <c:overlap val="100"/>
        <c:axId val="57327648"/>
        <c:axId val="34326019"/>
      </c:barChart>
      <c:catAx>
        <c:axId val="57327648"/>
        <c:scaling>
          <c:orientation val="minMax"/>
        </c:scaling>
        <c:delete val="0"/>
        <c:axPos val="b"/>
        <c:numFmt formatCode="General" sourceLinked="1"/>
        <c:majorTickMark val="out"/>
        <c:minorTickMark val="none"/>
        <c:tickLblPos val="nextTo"/>
        <c:spPr>
          <a:noFill/>
          <a:ln w="6480" cap="flat" cmpd="sng" algn="ctr">
            <a:solidFill>
              <a:srgbClr val="8B8B8B"/>
            </a:solidFill>
            <a:prstDash val="solid"/>
            <a:round/>
          </a:ln>
          <a:effectLst/>
        </c:spPr>
        <c:txPr>
          <a:bodyPr rot="-60000000" spcFirstLastPara="0" vertOverflow="ellipsis" vert="horz" wrap="square"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crossAx val="34326019"/>
        <c:crosses val="autoZero"/>
        <c:auto val="1"/>
        <c:lblAlgn val="ctr"/>
        <c:lblOffset val="100"/>
        <c:noMultiLvlLbl val="0"/>
      </c:catAx>
      <c:valAx>
        <c:axId val="34326019"/>
        <c:scaling>
          <c:orientation val="minMax"/>
        </c:scaling>
        <c:delete val="0"/>
        <c:axPos val="l"/>
        <c:majorGridlines>
          <c:spPr>
            <a:ln w="6480" cap="flat" cmpd="sng" algn="ctr">
              <a:solidFill>
                <a:srgbClr val="8B8B8B"/>
              </a:solidFill>
              <a:prstDash val="solid"/>
              <a:round/>
            </a:ln>
            <a:effectLst/>
          </c:spPr>
        </c:majorGridlines>
        <c:numFmt formatCode="0%" sourceLinked="0"/>
        <c:majorTickMark val="out"/>
        <c:minorTickMark val="none"/>
        <c:tickLblPos val="nextTo"/>
        <c:spPr>
          <a:noFill/>
          <a:ln w="6480" cap="flat" cmpd="sng" algn="ctr">
            <a:solidFill>
              <a:srgbClr val="8B8B8B"/>
            </a:solidFill>
            <a:prstDash val="solid"/>
            <a:round/>
          </a:ln>
          <a:effectLst/>
        </c:spPr>
        <c:txPr>
          <a:bodyPr rot="-60000000" spcFirstLastPara="0" vertOverflow="ellipsis" vert="horz" wrap="square"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crossAx val="57327648"/>
        <c:crosses val="autoZero"/>
        <c:crossBetween val="between"/>
      </c:valAx>
      <c:spPr>
        <a:noFill/>
        <a:ln w="6480">
          <a:solidFill>
            <a:srgbClr val="8B8B8B"/>
          </a:solidFill>
          <a:round/>
        </a:ln>
        <a:effectLst/>
      </c:spPr>
    </c:plotArea>
    <c:legend>
      <c:legendPos val="r"/>
      <c:overlay val="0"/>
      <c:spPr>
        <a:noFill/>
        <a:ln>
          <a:noFill/>
        </a:ln>
        <a:effectLst/>
      </c:spPr>
      <c:txPr>
        <a:bodyPr rot="0" spcFirstLastPara="0" vertOverflow="ellipsis" vert="horz" wrap="square"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legend>
    <c:plotVisOnly val="1"/>
    <c:dispBlanksAs val="gap"/>
    <c:showDLblsOverMax val="0"/>
  </c:chart>
  <c:spPr>
    <a:noFill/>
    <a:ln w="9360" cap="flat" cmpd="sng" algn="ctr">
      <a:solidFill>
        <a:srgbClr val="D9D9D9"/>
      </a:solidFill>
      <a:prstDash val="solid"/>
      <a:round/>
    </a:ln>
    <a:effectLst/>
  </c:spPr>
  <c:txPr>
    <a:bodyPr/>
    <a:lstStyle/>
    <a:p>
      <a:pPr>
        <a:defRPr lang="pt-B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label 0</c:f>
              <c:strCache>
                <c:ptCount val="1"/>
                <c:pt idx="0">
                  <c:v>Série 1</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0</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E71-43BD-B857-53E87582505A}"/>
            </c:ext>
          </c:extLst>
        </c:ser>
        <c:ser>
          <c:idx val="1"/>
          <c:order val="1"/>
          <c:tx>
            <c:strRef>
              <c:f>label 1</c:f>
              <c:strCache>
                <c:ptCount val="1"/>
                <c:pt idx="0">
                  <c:v>Série 2</c:v>
                </c:pt>
              </c:strCache>
            </c:strRef>
          </c:tx>
          <c:spPr>
            <a:solidFill>
              <a:schemeClr val="accent3"/>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1</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E71-43BD-B857-53E87582505A}"/>
            </c:ext>
          </c:extLst>
        </c:ser>
        <c:ser>
          <c:idx val="2"/>
          <c:order val="2"/>
          <c:tx>
            <c:strRef>
              <c:f>label 2</c:f>
              <c:strCache>
                <c:ptCount val="1"/>
                <c:pt idx="0">
                  <c:v>Série 3</c:v>
                </c:pt>
              </c:strCache>
            </c:strRef>
          </c:tx>
          <c:spPr>
            <a:solidFill>
              <a:schemeClr val="accent5"/>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2</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E71-43BD-B857-53E87582505A}"/>
            </c:ext>
          </c:extLst>
        </c:ser>
        <c:dLbls>
          <c:showLegendKey val="0"/>
          <c:showVal val="0"/>
          <c:showCatName val="0"/>
          <c:showSerName val="0"/>
          <c:showPercent val="0"/>
          <c:showBubbleSize val="1"/>
        </c:dLbls>
        <c:gapWidth val="150"/>
        <c:overlap val="100"/>
        <c:axId val="89207417"/>
        <c:axId val="33489656"/>
      </c:barChart>
      <c:catAx>
        <c:axId val="89207417"/>
        <c:scaling>
          <c:orientation val="minMax"/>
        </c:scaling>
        <c:delete val="0"/>
        <c:axPos val="b"/>
        <c:numFmt formatCode="General" sourceLinked="1"/>
        <c:majorTickMark val="out"/>
        <c:minorTickMark val="none"/>
        <c:tickLblPos val="nextTo"/>
        <c:spPr>
          <a:noFill/>
          <a:ln w="6480" cap="flat" cmpd="sng" algn="ctr">
            <a:solidFill>
              <a:srgbClr val="8B8B8B"/>
            </a:solidFill>
            <a:prstDash val="solid"/>
            <a:round/>
          </a:ln>
          <a:effectLst/>
        </c:spPr>
        <c:txPr>
          <a:bodyPr rot="-60000000" spcFirstLastPara="0" vertOverflow="ellipsis" vert="horz" wrap="square"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crossAx val="33489656"/>
        <c:crosses val="autoZero"/>
        <c:auto val="1"/>
        <c:lblAlgn val="ctr"/>
        <c:lblOffset val="100"/>
        <c:noMultiLvlLbl val="0"/>
      </c:catAx>
      <c:valAx>
        <c:axId val="33489656"/>
        <c:scaling>
          <c:orientation val="minMax"/>
        </c:scaling>
        <c:delete val="0"/>
        <c:axPos val="l"/>
        <c:majorGridlines>
          <c:spPr>
            <a:ln w="6480" cap="flat" cmpd="sng" algn="ctr">
              <a:solidFill>
                <a:srgbClr val="8B8B8B"/>
              </a:solidFill>
              <a:prstDash val="solid"/>
              <a:round/>
            </a:ln>
            <a:effectLst/>
          </c:spPr>
        </c:majorGridlines>
        <c:numFmt formatCode="0%" sourceLinked="0"/>
        <c:majorTickMark val="out"/>
        <c:minorTickMark val="none"/>
        <c:tickLblPos val="nextTo"/>
        <c:spPr>
          <a:noFill/>
          <a:ln w="6480" cap="flat" cmpd="sng" algn="ctr">
            <a:solidFill>
              <a:srgbClr val="8B8B8B"/>
            </a:solidFill>
            <a:prstDash val="solid"/>
            <a:round/>
          </a:ln>
          <a:effectLst/>
        </c:spPr>
        <c:txPr>
          <a:bodyPr rot="-60000000" spcFirstLastPara="0" vertOverflow="ellipsis" vert="horz" wrap="square"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crossAx val="89207417"/>
        <c:crosses val="autoZero"/>
        <c:crossBetween val="between"/>
      </c:valAx>
      <c:spPr>
        <a:noFill/>
        <a:ln w="6480">
          <a:solidFill>
            <a:srgbClr val="8B8B8B"/>
          </a:solidFill>
          <a:round/>
        </a:ln>
        <a:effectLst/>
      </c:spPr>
    </c:plotArea>
    <c:legend>
      <c:legendPos val="r"/>
      <c:overlay val="0"/>
      <c:spPr>
        <a:noFill/>
        <a:ln>
          <a:noFill/>
        </a:ln>
        <a:effectLst/>
      </c:spPr>
      <c:txPr>
        <a:bodyPr rot="0" spcFirstLastPara="0" vertOverflow="ellipsis" vert="horz" wrap="square" anchor="ctr" anchorCtr="1"/>
        <a:lstStyle/>
        <a:p>
          <a:pPr>
            <a:defRPr lang="pt-BR" sz="800" b="0" i="0" u="none" strike="noStrike" kern="1200" spc="-1" baseline="0">
              <a:solidFill>
                <a:srgbClr val="000000"/>
              </a:solidFill>
              <a:latin typeface="Calibri" panose="020F0502020204030204"/>
              <a:ea typeface="DejaVu Sans"/>
              <a:cs typeface="+mn-cs"/>
            </a:defRPr>
          </a:pPr>
          <a:endParaRPr lang="pt-BR"/>
        </a:p>
      </c:txPr>
    </c:legend>
    <c:plotVisOnly val="1"/>
    <c:dispBlanksAs val="gap"/>
    <c:showDLblsOverMax val="0"/>
  </c:chart>
  <c:spPr>
    <a:noFill/>
    <a:ln w="9360" cap="flat" cmpd="sng" algn="ctr">
      <a:solidFill>
        <a:srgbClr val="D9D9D9"/>
      </a:solidFill>
      <a:prstDash val="solid"/>
      <a:round/>
    </a:ln>
    <a:effectLst/>
  </c:spPr>
  <c:txPr>
    <a:bodyPr/>
    <a:lstStyle/>
    <a:p>
      <a:pPr>
        <a:defRPr lang="pt-B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2463800" y="685800"/>
            <a:ext cx="1930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3846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942975" y="1298228"/>
            <a:ext cx="11830050" cy="47131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body" idx="1"/>
          </p:nvPr>
        </p:nvSpPr>
        <p:spPr>
          <a:xfrm>
            <a:off x="942975" y="6491111"/>
            <a:ext cx="11830050" cy="1547142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dirty="0"/>
          </a:p>
        </p:txBody>
      </p:sp>
      <p:sp>
        <p:nvSpPr>
          <p:cNvPr id="14" name="Google Shape;14;p3"/>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7"/>
        <p:cNvGrpSpPr/>
        <p:nvPr/>
      </p:nvGrpSpPr>
      <p:grpSpPr>
        <a:xfrm>
          <a:off x="0" y="0"/>
          <a:ext cx="0" cy="0"/>
          <a:chOff x="0" y="0"/>
          <a:chExt cx="0" cy="0"/>
        </a:xfrm>
      </p:grpSpPr>
      <p:sp>
        <p:nvSpPr>
          <p:cNvPr id="18" name="Google Shape;18;p4"/>
          <p:cNvSpPr txBox="1">
            <a:spLocks noGrp="1"/>
          </p:cNvSpPr>
          <p:nvPr>
            <p:ph type="ctrTitle"/>
          </p:nvPr>
        </p:nvSpPr>
        <p:spPr>
          <a:xfrm>
            <a:off x="1028700" y="3990624"/>
            <a:ext cx="11658600" cy="8489244"/>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9000"/>
              <a:buFont typeface="Calibri"/>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subTitle" idx="1"/>
          </p:nvPr>
        </p:nvSpPr>
        <p:spPr>
          <a:xfrm>
            <a:off x="1714500" y="12807246"/>
            <a:ext cx="10287000" cy="588715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500"/>
              </a:spcBef>
              <a:spcAft>
                <a:spcPts val="0"/>
              </a:spcAft>
              <a:buClr>
                <a:schemeClr val="dk1"/>
              </a:buClr>
              <a:buSzPts val="3600"/>
              <a:buNone/>
              <a:defRPr sz="3600"/>
            </a:lvl1pPr>
            <a:lvl2pPr lvl="1" algn="ctr">
              <a:lnSpc>
                <a:spcPct val="90000"/>
              </a:lnSpc>
              <a:spcBef>
                <a:spcPts val="750"/>
              </a:spcBef>
              <a:spcAft>
                <a:spcPts val="0"/>
              </a:spcAft>
              <a:buClr>
                <a:schemeClr val="dk1"/>
              </a:buClr>
              <a:buSzPts val="3000"/>
              <a:buNone/>
              <a:defRPr sz="3000"/>
            </a:lvl2pPr>
            <a:lvl3pPr lvl="2" algn="ctr">
              <a:lnSpc>
                <a:spcPct val="90000"/>
              </a:lnSpc>
              <a:spcBef>
                <a:spcPts val="750"/>
              </a:spcBef>
              <a:spcAft>
                <a:spcPts val="0"/>
              </a:spcAft>
              <a:buClr>
                <a:schemeClr val="dk1"/>
              </a:buClr>
              <a:buSzPts val="2700"/>
              <a:buNone/>
              <a:defRPr sz="2700"/>
            </a:lvl3pPr>
            <a:lvl4pPr lvl="3" algn="ctr">
              <a:lnSpc>
                <a:spcPct val="90000"/>
              </a:lnSpc>
              <a:spcBef>
                <a:spcPts val="750"/>
              </a:spcBef>
              <a:spcAft>
                <a:spcPts val="0"/>
              </a:spcAft>
              <a:buClr>
                <a:schemeClr val="dk1"/>
              </a:buClr>
              <a:buSzPts val="2400"/>
              <a:buNone/>
              <a:defRPr sz="2400"/>
            </a:lvl4pPr>
            <a:lvl5pPr lvl="4" algn="ctr">
              <a:lnSpc>
                <a:spcPct val="90000"/>
              </a:lnSpc>
              <a:spcBef>
                <a:spcPts val="750"/>
              </a:spcBef>
              <a:spcAft>
                <a:spcPts val="0"/>
              </a:spcAft>
              <a:buClr>
                <a:schemeClr val="dk1"/>
              </a:buClr>
              <a:buSzPts val="2400"/>
              <a:buNone/>
              <a:defRPr sz="2400"/>
            </a:lvl5pPr>
            <a:lvl6pPr lvl="5" algn="ctr">
              <a:lnSpc>
                <a:spcPct val="90000"/>
              </a:lnSpc>
              <a:spcBef>
                <a:spcPts val="750"/>
              </a:spcBef>
              <a:spcAft>
                <a:spcPts val="0"/>
              </a:spcAft>
              <a:buClr>
                <a:schemeClr val="dk1"/>
              </a:buClr>
              <a:buSzPts val="2400"/>
              <a:buNone/>
              <a:defRPr sz="2400"/>
            </a:lvl6pPr>
            <a:lvl7pPr lvl="6" algn="ctr">
              <a:lnSpc>
                <a:spcPct val="90000"/>
              </a:lnSpc>
              <a:spcBef>
                <a:spcPts val="750"/>
              </a:spcBef>
              <a:spcAft>
                <a:spcPts val="0"/>
              </a:spcAft>
              <a:buClr>
                <a:schemeClr val="dk1"/>
              </a:buClr>
              <a:buSzPts val="2400"/>
              <a:buNone/>
              <a:defRPr sz="2400"/>
            </a:lvl7pPr>
            <a:lvl8pPr lvl="7" algn="ctr">
              <a:lnSpc>
                <a:spcPct val="90000"/>
              </a:lnSpc>
              <a:spcBef>
                <a:spcPts val="750"/>
              </a:spcBef>
              <a:spcAft>
                <a:spcPts val="0"/>
              </a:spcAft>
              <a:buClr>
                <a:schemeClr val="dk1"/>
              </a:buClr>
              <a:buSzPts val="2400"/>
              <a:buNone/>
              <a:defRPr sz="2400"/>
            </a:lvl8pPr>
            <a:lvl9pPr lvl="8" algn="ctr">
              <a:lnSpc>
                <a:spcPct val="90000"/>
              </a:lnSpc>
              <a:spcBef>
                <a:spcPts val="750"/>
              </a:spcBef>
              <a:spcAft>
                <a:spcPts val="0"/>
              </a:spcAft>
              <a:buClr>
                <a:schemeClr val="dk1"/>
              </a:buClr>
              <a:buSzPts val="2400"/>
              <a:buNone/>
              <a:defRPr sz="2400"/>
            </a:lvl9pPr>
          </a:lstStyle>
          <a:p>
            <a:endParaRPr/>
          </a:p>
        </p:txBody>
      </p:sp>
      <p:sp>
        <p:nvSpPr>
          <p:cNvPr id="20" name="Google Shape;20;p4"/>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935832" y="6079074"/>
            <a:ext cx="11830050" cy="1014306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9000"/>
              <a:buFont typeface="Calibri"/>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935832" y="16318096"/>
            <a:ext cx="11830050" cy="53339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00"/>
              </a:spcBef>
              <a:spcAft>
                <a:spcPts val="0"/>
              </a:spcAft>
              <a:buClr>
                <a:schemeClr val="dk1"/>
              </a:buClr>
              <a:buSzPts val="3600"/>
              <a:buNone/>
              <a:defRPr sz="3600">
                <a:solidFill>
                  <a:schemeClr val="dk1"/>
                </a:solidFill>
              </a:defRPr>
            </a:lvl1pPr>
            <a:lvl2pPr marL="914400" lvl="1" indent="-228600" algn="l">
              <a:lnSpc>
                <a:spcPct val="90000"/>
              </a:lnSpc>
              <a:spcBef>
                <a:spcPts val="750"/>
              </a:spcBef>
              <a:spcAft>
                <a:spcPts val="0"/>
              </a:spcAft>
              <a:buClr>
                <a:srgbClr val="888888"/>
              </a:buClr>
              <a:buSzPts val="3000"/>
              <a:buNone/>
              <a:defRPr sz="3000">
                <a:solidFill>
                  <a:srgbClr val="888888"/>
                </a:solidFill>
              </a:defRPr>
            </a:lvl2pPr>
            <a:lvl3pPr marL="1371600" lvl="2" indent="-228600" algn="l">
              <a:lnSpc>
                <a:spcPct val="90000"/>
              </a:lnSpc>
              <a:spcBef>
                <a:spcPts val="750"/>
              </a:spcBef>
              <a:spcAft>
                <a:spcPts val="0"/>
              </a:spcAft>
              <a:buClr>
                <a:srgbClr val="888888"/>
              </a:buClr>
              <a:buSzPts val="2700"/>
              <a:buNone/>
              <a:defRPr sz="2700">
                <a:solidFill>
                  <a:srgbClr val="888888"/>
                </a:solidFill>
              </a:defRPr>
            </a:lvl3pPr>
            <a:lvl4pPr marL="1828800" lvl="3" indent="-228600" algn="l">
              <a:lnSpc>
                <a:spcPct val="90000"/>
              </a:lnSpc>
              <a:spcBef>
                <a:spcPts val="750"/>
              </a:spcBef>
              <a:spcAft>
                <a:spcPts val="0"/>
              </a:spcAft>
              <a:buClr>
                <a:srgbClr val="888888"/>
              </a:buClr>
              <a:buSzPts val="2400"/>
              <a:buNone/>
              <a:defRPr sz="2400">
                <a:solidFill>
                  <a:srgbClr val="888888"/>
                </a:solidFill>
              </a:defRPr>
            </a:lvl4pPr>
            <a:lvl5pPr marL="2286000" lvl="4" indent="-228600" algn="l">
              <a:lnSpc>
                <a:spcPct val="90000"/>
              </a:lnSpc>
              <a:spcBef>
                <a:spcPts val="750"/>
              </a:spcBef>
              <a:spcAft>
                <a:spcPts val="0"/>
              </a:spcAft>
              <a:buClr>
                <a:srgbClr val="888888"/>
              </a:buClr>
              <a:buSzPts val="2400"/>
              <a:buNone/>
              <a:defRPr sz="2400">
                <a:solidFill>
                  <a:srgbClr val="888888"/>
                </a:solidFill>
              </a:defRPr>
            </a:lvl5pPr>
            <a:lvl6pPr marL="2743200" lvl="5" indent="-228600" algn="l">
              <a:lnSpc>
                <a:spcPct val="90000"/>
              </a:lnSpc>
              <a:spcBef>
                <a:spcPts val="750"/>
              </a:spcBef>
              <a:spcAft>
                <a:spcPts val="0"/>
              </a:spcAft>
              <a:buClr>
                <a:srgbClr val="888888"/>
              </a:buClr>
              <a:buSzPts val="2400"/>
              <a:buNone/>
              <a:defRPr sz="2400">
                <a:solidFill>
                  <a:srgbClr val="888888"/>
                </a:solidFill>
              </a:defRPr>
            </a:lvl6pPr>
            <a:lvl7pPr marL="3200400" lvl="6" indent="-228600" algn="l">
              <a:lnSpc>
                <a:spcPct val="90000"/>
              </a:lnSpc>
              <a:spcBef>
                <a:spcPts val="750"/>
              </a:spcBef>
              <a:spcAft>
                <a:spcPts val="0"/>
              </a:spcAft>
              <a:buClr>
                <a:srgbClr val="888888"/>
              </a:buClr>
              <a:buSzPts val="2400"/>
              <a:buNone/>
              <a:defRPr sz="2400">
                <a:solidFill>
                  <a:srgbClr val="888888"/>
                </a:solidFill>
              </a:defRPr>
            </a:lvl7pPr>
            <a:lvl8pPr marL="3657600" lvl="7" indent="-228600" algn="l">
              <a:lnSpc>
                <a:spcPct val="90000"/>
              </a:lnSpc>
              <a:spcBef>
                <a:spcPts val="750"/>
              </a:spcBef>
              <a:spcAft>
                <a:spcPts val="0"/>
              </a:spcAft>
              <a:buClr>
                <a:srgbClr val="888888"/>
              </a:buClr>
              <a:buSzPts val="2400"/>
              <a:buNone/>
              <a:defRPr sz="2400">
                <a:solidFill>
                  <a:srgbClr val="888888"/>
                </a:solidFill>
              </a:defRPr>
            </a:lvl8pPr>
            <a:lvl9pPr marL="4114800" lvl="8" indent="-228600" algn="l">
              <a:lnSpc>
                <a:spcPct val="90000"/>
              </a:lnSpc>
              <a:spcBef>
                <a:spcPts val="750"/>
              </a:spcBef>
              <a:spcAft>
                <a:spcPts val="0"/>
              </a:spcAft>
              <a:buClr>
                <a:srgbClr val="888888"/>
              </a:buClr>
              <a:buSzPts val="2400"/>
              <a:buNone/>
              <a:defRPr sz="2400">
                <a:solidFill>
                  <a:srgbClr val="888888"/>
                </a:solidFill>
              </a:defRPr>
            </a:lvl9pPr>
          </a:lstStyle>
          <a:p>
            <a:endParaRPr/>
          </a:p>
        </p:txBody>
      </p:sp>
      <p:sp>
        <p:nvSpPr>
          <p:cNvPr id="26" name="Google Shape;26;p5"/>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942975" y="1298228"/>
            <a:ext cx="11830050" cy="47131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942975" y="6491111"/>
            <a:ext cx="5829300" cy="1547142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943725" y="6491111"/>
            <a:ext cx="5829300" cy="1547142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944762" y="1298228"/>
            <a:ext cx="11830050" cy="47131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944763" y="5977468"/>
            <a:ext cx="5802510" cy="292946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500"/>
              </a:spcBef>
              <a:spcAft>
                <a:spcPts val="0"/>
              </a:spcAft>
              <a:buClr>
                <a:schemeClr val="dk1"/>
              </a:buClr>
              <a:buSzPts val="3600"/>
              <a:buNone/>
              <a:defRPr sz="3600" b="1"/>
            </a:lvl1pPr>
            <a:lvl2pPr marL="914400" lvl="1" indent="-228600" algn="l">
              <a:lnSpc>
                <a:spcPct val="90000"/>
              </a:lnSpc>
              <a:spcBef>
                <a:spcPts val="750"/>
              </a:spcBef>
              <a:spcAft>
                <a:spcPts val="0"/>
              </a:spcAft>
              <a:buClr>
                <a:schemeClr val="dk1"/>
              </a:buClr>
              <a:buSzPts val="3000"/>
              <a:buNone/>
              <a:defRPr sz="3000" b="1"/>
            </a:lvl2pPr>
            <a:lvl3pPr marL="1371600" lvl="2" indent="-228600" algn="l">
              <a:lnSpc>
                <a:spcPct val="90000"/>
              </a:lnSpc>
              <a:spcBef>
                <a:spcPts val="750"/>
              </a:spcBef>
              <a:spcAft>
                <a:spcPts val="0"/>
              </a:spcAft>
              <a:buClr>
                <a:schemeClr val="dk1"/>
              </a:buClr>
              <a:buSzPts val="2700"/>
              <a:buNone/>
              <a:defRPr sz="2700" b="1"/>
            </a:lvl3pPr>
            <a:lvl4pPr marL="1828800" lvl="3" indent="-228600" algn="l">
              <a:lnSpc>
                <a:spcPct val="90000"/>
              </a:lnSpc>
              <a:spcBef>
                <a:spcPts val="750"/>
              </a:spcBef>
              <a:spcAft>
                <a:spcPts val="0"/>
              </a:spcAft>
              <a:buClr>
                <a:schemeClr val="dk1"/>
              </a:buClr>
              <a:buSzPts val="2400"/>
              <a:buNone/>
              <a:defRPr sz="2400" b="1"/>
            </a:lvl4pPr>
            <a:lvl5pPr marL="2286000" lvl="4" indent="-228600" algn="l">
              <a:lnSpc>
                <a:spcPct val="90000"/>
              </a:lnSpc>
              <a:spcBef>
                <a:spcPts val="750"/>
              </a:spcBef>
              <a:spcAft>
                <a:spcPts val="0"/>
              </a:spcAft>
              <a:buClr>
                <a:schemeClr val="dk1"/>
              </a:buClr>
              <a:buSzPts val="2400"/>
              <a:buNone/>
              <a:defRPr sz="2400" b="1"/>
            </a:lvl5pPr>
            <a:lvl6pPr marL="2743200" lvl="5" indent="-228600" algn="l">
              <a:lnSpc>
                <a:spcPct val="90000"/>
              </a:lnSpc>
              <a:spcBef>
                <a:spcPts val="750"/>
              </a:spcBef>
              <a:spcAft>
                <a:spcPts val="0"/>
              </a:spcAft>
              <a:buClr>
                <a:schemeClr val="dk1"/>
              </a:buClr>
              <a:buSzPts val="2400"/>
              <a:buNone/>
              <a:defRPr sz="2400" b="1"/>
            </a:lvl6pPr>
            <a:lvl7pPr marL="3200400" lvl="6" indent="-228600" algn="l">
              <a:lnSpc>
                <a:spcPct val="90000"/>
              </a:lnSpc>
              <a:spcBef>
                <a:spcPts val="750"/>
              </a:spcBef>
              <a:spcAft>
                <a:spcPts val="0"/>
              </a:spcAft>
              <a:buClr>
                <a:schemeClr val="dk1"/>
              </a:buClr>
              <a:buSzPts val="2400"/>
              <a:buNone/>
              <a:defRPr sz="2400" b="1"/>
            </a:lvl7pPr>
            <a:lvl8pPr marL="3657600" lvl="7" indent="-228600" algn="l">
              <a:lnSpc>
                <a:spcPct val="90000"/>
              </a:lnSpc>
              <a:spcBef>
                <a:spcPts val="750"/>
              </a:spcBef>
              <a:spcAft>
                <a:spcPts val="0"/>
              </a:spcAft>
              <a:buClr>
                <a:schemeClr val="dk1"/>
              </a:buClr>
              <a:buSzPts val="2400"/>
              <a:buNone/>
              <a:defRPr sz="2400" b="1"/>
            </a:lvl8pPr>
            <a:lvl9pPr marL="4114800" lvl="8" indent="-228600" algn="l">
              <a:lnSpc>
                <a:spcPct val="90000"/>
              </a:lnSpc>
              <a:spcBef>
                <a:spcPts val="750"/>
              </a:spcBef>
              <a:spcAft>
                <a:spcPts val="0"/>
              </a:spcAft>
              <a:buClr>
                <a:schemeClr val="dk1"/>
              </a:buClr>
              <a:buSzPts val="2400"/>
              <a:buNone/>
              <a:defRPr sz="2400" b="1"/>
            </a:lvl9pPr>
          </a:lstStyle>
          <a:p>
            <a:endParaRPr/>
          </a:p>
        </p:txBody>
      </p:sp>
      <p:sp>
        <p:nvSpPr>
          <p:cNvPr id="39" name="Google Shape;39;p7"/>
          <p:cNvSpPr txBox="1">
            <a:spLocks noGrp="1"/>
          </p:cNvSpPr>
          <p:nvPr>
            <p:ph type="body" idx="2"/>
          </p:nvPr>
        </p:nvSpPr>
        <p:spPr>
          <a:xfrm>
            <a:off x="944763" y="8906934"/>
            <a:ext cx="5802510" cy="131007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943726" y="5977468"/>
            <a:ext cx="5831087" cy="292946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500"/>
              </a:spcBef>
              <a:spcAft>
                <a:spcPts val="0"/>
              </a:spcAft>
              <a:buClr>
                <a:schemeClr val="dk1"/>
              </a:buClr>
              <a:buSzPts val="3600"/>
              <a:buNone/>
              <a:defRPr sz="3600" b="1"/>
            </a:lvl1pPr>
            <a:lvl2pPr marL="914400" lvl="1" indent="-228600" algn="l">
              <a:lnSpc>
                <a:spcPct val="90000"/>
              </a:lnSpc>
              <a:spcBef>
                <a:spcPts val="750"/>
              </a:spcBef>
              <a:spcAft>
                <a:spcPts val="0"/>
              </a:spcAft>
              <a:buClr>
                <a:schemeClr val="dk1"/>
              </a:buClr>
              <a:buSzPts val="3000"/>
              <a:buNone/>
              <a:defRPr sz="3000" b="1"/>
            </a:lvl2pPr>
            <a:lvl3pPr marL="1371600" lvl="2" indent="-228600" algn="l">
              <a:lnSpc>
                <a:spcPct val="90000"/>
              </a:lnSpc>
              <a:spcBef>
                <a:spcPts val="750"/>
              </a:spcBef>
              <a:spcAft>
                <a:spcPts val="0"/>
              </a:spcAft>
              <a:buClr>
                <a:schemeClr val="dk1"/>
              </a:buClr>
              <a:buSzPts val="2700"/>
              <a:buNone/>
              <a:defRPr sz="2700" b="1"/>
            </a:lvl3pPr>
            <a:lvl4pPr marL="1828800" lvl="3" indent="-228600" algn="l">
              <a:lnSpc>
                <a:spcPct val="90000"/>
              </a:lnSpc>
              <a:spcBef>
                <a:spcPts val="750"/>
              </a:spcBef>
              <a:spcAft>
                <a:spcPts val="0"/>
              </a:spcAft>
              <a:buClr>
                <a:schemeClr val="dk1"/>
              </a:buClr>
              <a:buSzPts val="2400"/>
              <a:buNone/>
              <a:defRPr sz="2400" b="1"/>
            </a:lvl4pPr>
            <a:lvl5pPr marL="2286000" lvl="4" indent="-228600" algn="l">
              <a:lnSpc>
                <a:spcPct val="90000"/>
              </a:lnSpc>
              <a:spcBef>
                <a:spcPts val="750"/>
              </a:spcBef>
              <a:spcAft>
                <a:spcPts val="0"/>
              </a:spcAft>
              <a:buClr>
                <a:schemeClr val="dk1"/>
              </a:buClr>
              <a:buSzPts val="2400"/>
              <a:buNone/>
              <a:defRPr sz="2400" b="1"/>
            </a:lvl5pPr>
            <a:lvl6pPr marL="2743200" lvl="5" indent="-228600" algn="l">
              <a:lnSpc>
                <a:spcPct val="90000"/>
              </a:lnSpc>
              <a:spcBef>
                <a:spcPts val="750"/>
              </a:spcBef>
              <a:spcAft>
                <a:spcPts val="0"/>
              </a:spcAft>
              <a:buClr>
                <a:schemeClr val="dk1"/>
              </a:buClr>
              <a:buSzPts val="2400"/>
              <a:buNone/>
              <a:defRPr sz="2400" b="1"/>
            </a:lvl6pPr>
            <a:lvl7pPr marL="3200400" lvl="6" indent="-228600" algn="l">
              <a:lnSpc>
                <a:spcPct val="90000"/>
              </a:lnSpc>
              <a:spcBef>
                <a:spcPts val="750"/>
              </a:spcBef>
              <a:spcAft>
                <a:spcPts val="0"/>
              </a:spcAft>
              <a:buClr>
                <a:schemeClr val="dk1"/>
              </a:buClr>
              <a:buSzPts val="2400"/>
              <a:buNone/>
              <a:defRPr sz="2400" b="1"/>
            </a:lvl7pPr>
            <a:lvl8pPr marL="3657600" lvl="7" indent="-228600" algn="l">
              <a:lnSpc>
                <a:spcPct val="90000"/>
              </a:lnSpc>
              <a:spcBef>
                <a:spcPts val="750"/>
              </a:spcBef>
              <a:spcAft>
                <a:spcPts val="0"/>
              </a:spcAft>
              <a:buClr>
                <a:schemeClr val="dk1"/>
              </a:buClr>
              <a:buSzPts val="2400"/>
              <a:buNone/>
              <a:defRPr sz="2400" b="1"/>
            </a:lvl8pPr>
            <a:lvl9pPr marL="4114800" lvl="8" indent="-228600" algn="l">
              <a:lnSpc>
                <a:spcPct val="90000"/>
              </a:lnSpc>
              <a:spcBef>
                <a:spcPts val="750"/>
              </a:spcBef>
              <a:spcAft>
                <a:spcPts val="0"/>
              </a:spcAft>
              <a:buClr>
                <a:schemeClr val="dk1"/>
              </a:buClr>
              <a:buSzPts val="2400"/>
              <a:buNone/>
              <a:defRPr sz="2400" b="1"/>
            </a:lvl9pPr>
          </a:lstStyle>
          <a:p>
            <a:endParaRPr/>
          </a:p>
        </p:txBody>
      </p:sp>
      <p:sp>
        <p:nvSpPr>
          <p:cNvPr id="41" name="Google Shape;41;p7"/>
          <p:cNvSpPr txBox="1">
            <a:spLocks noGrp="1"/>
          </p:cNvSpPr>
          <p:nvPr>
            <p:ph type="body" idx="4"/>
          </p:nvPr>
        </p:nvSpPr>
        <p:spPr>
          <a:xfrm>
            <a:off x="6943726" y="8906934"/>
            <a:ext cx="5831087" cy="131007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942975" y="1298228"/>
            <a:ext cx="11830050" cy="47131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944762" y="1625600"/>
            <a:ext cx="4423767" cy="5689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Calibr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831087" y="3510850"/>
            <a:ext cx="6943725" cy="17328444"/>
          </a:xfrm>
          <a:prstGeom prst="rect">
            <a:avLst/>
          </a:prstGeom>
          <a:noFill/>
          <a:ln>
            <a:noFill/>
          </a:ln>
        </p:spPr>
        <p:txBody>
          <a:bodyPr spcFirstLastPara="1" wrap="square" lIns="91425" tIns="45700" rIns="91425" bIns="45700" anchor="t" anchorCtr="0">
            <a:normAutofit/>
          </a:bodyPr>
          <a:lstStyle>
            <a:lvl1pPr marL="457200" lvl="0" indent="-533400" algn="l">
              <a:lnSpc>
                <a:spcPct val="90000"/>
              </a:lnSpc>
              <a:spcBef>
                <a:spcPts val="1500"/>
              </a:spcBef>
              <a:spcAft>
                <a:spcPts val="0"/>
              </a:spcAft>
              <a:buClr>
                <a:schemeClr val="dk1"/>
              </a:buClr>
              <a:buSzPts val="4800"/>
              <a:buChar char="•"/>
              <a:defRPr sz="4800"/>
            </a:lvl1pPr>
            <a:lvl2pPr marL="914400" lvl="1" indent="-495300" algn="l">
              <a:lnSpc>
                <a:spcPct val="90000"/>
              </a:lnSpc>
              <a:spcBef>
                <a:spcPts val="750"/>
              </a:spcBef>
              <a:spcAft>
                <a:spcPts val="0"/>
              </a:spcAft>
              <a:buClr>
                <a:schemeClr val="dk1"/>
              </a:buClr>
              <a:buSzPts val="4200"/>
              <a:buChar char="•"/>
              <a:defRPr sz="4200"/>
            </a:lvl2pPr>
            <a:lvl3pPr marL="1371600" lvl="2" indent="-457200" algn="l">
              <a:lnSpc>
                <a:spcPct val="90000"/>
              </a:lnSpc>
              <a:spcBef>
                <a:spcPts val="750"/>
              </a:spcBef>
              <a:spcAft>
                <a:spcPts val="0"/>
              </a:spcAft>
              <a:buClr>
                <a:schemeClr val="dk1"/>
              </a:buClr>
              <a:buSzPts val="3600"/>
              <a:buChar char="•"/>
              <a:defRPr sz="3600"/>
            </a:lvl3pPr>
            <a:lvl4pPr marL="1828800" lvl="3" indent="-419100" algn="l">
              <a:lnSpc>
                <a:spcPct val="90000"/>
              </a:lnSpc>
              <a:spcBef>
                <a:spcPts val="750"/>
              </a:spcBef>
              <a:spcAft>
                <a:spcPts val="0"/>
              </a:spcAft>
              <a:buClr>
                <a:schemeClr val="dk1"/>
              </a:buClr>
              <a:buSzPts val="3000"/>
              <a:buChar char="•"/>
              <a:defRPr sz="3000"/>
            </a:lvl4pPr>
            <a:lvl5pPr marL="2286000" lvl="4" indent="-419100" algn="l">
              <a:lnSpc>
                <a:spcPct val="90000"/>
              </a:lnSpc>
              <a:spcBef>
                <a:spcPts val="750"/>
              </a:spcBef>
              <a:spcAft>
                <a:spcPts val="0"/>
              </a:spcAft>
              <a:buClr>
                <a:schemeClr val="dk1"/>
              </a:buClr>
              <a:buSzPts val="3000"/>
              <a:buChar char="•"/>
              <a:defRPr sz="3000"/>
            </a:lvl5pPr>
            <a:lvl6pPr marL="2743200" lvl="5" indent="-419100" algn="l">
              <a:lnSpc>
                <a:spcPct val="90000"/>
              </a:lnSpc>
              <a:spcBef>
                <a:spcPts val="750"/>
              </a:spcBef>
              <a:spcAft>
                <a:spcPts val="0"/>
              </a:spcAft>
              <a:buClr>
                <a:schemeClr val="dk1"/>
              </a:buClr>
              <a:buSzPts val="3000"/>
              <a:buChar char="•"/>
              <a:defRPr sz="3000"/>
            </a:lvl6pPr>
            <a:lvl7pPr marL="3200400" lvl="6" indent="-419100" algn="l">
              <a:lnSpc>
                <a:spcPct val="90000"/>
              </a:lnSpc>
              <a:spcBef>
                <a:spcPts val="750"/>
              </a:spcBef>
              <a:spcAft>
                <a:spcPts val="0"/>
              </a:spcAft>
              <a:buClr>
                <a:schemeClr val="dk1"/>
              </a:buClr>
              <a:buSzPts val="3000"/>
              <a:buChar char="•"/>
              <a:defRPr sz="3000"/>
            </a:lvl7pPr>
            <a:lvl8pPr marL="3657600" lvl="7" indent="-419100" algn="l">
              <a:lnSpc>
                <a:spcPct val="90000"/>
              </a:lnSpc>
              <a:spcBef>
                <a:spcPts val="750"/>
              </a:spcBef>
              <a:spcAft>
                <a:spcPts val="0"/>
              </a:spcAft>
              <a:buClr>
                <a:schemeClr val="dk1"/>
              </a:buClr>
              <a:buSzPts val="3000"/>
              <a:buChar char="•"/>
              <a:defRPr sz="3000"/>
            </a:lvl8pPr>
            <a:lvl9pPr marL="4114800" lvl="8" indent="-419100" algn="l">
              <a:lnSpc>
                <a:spcPct val="90000"/>
              </a:lnSpc>
              <a:spcBef>
                <a:spcPts val="750"/>
              </a:spcBef>
              <a:spcAft>
                <a:spcPts val="0"/>
              </a:spcAft>
              <a:buClr>
                <a:schemeClr val="dk1"/>
              </a:buClr>
              <a:buSzPts val="3000"/>
              <a:buChar char="•"/>
              <a:defRPr sz="3000"/>
            </a:lvl9pPr>
          </a:lstStyle>
          <a:p>
            <a:endParaRPr/>
          </a:p>
        </p:txBody>
      </p:sp>
      <p:sp>
        <p:nvSpPr>
          <p:cNvPr id="57" name="Google Shape;57;p10"/>
          <p:cNvSpPr txBox="1">
            <a:spLocks noGrp="1"/>
          </p:cNvSpPr>
          <p:nvPr>
            <p:ph type="body" idx="2"/>
          </p:nvPr>
        </p:nvSpPr>
        <p:spPr>
          <a:xfrm>
            <a:off x="944762" y="7315200"/>
            <a:ext cx="4423767" cy="1355231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00"/>
              </a:spcBef>
              <a:spcAft>
                <a:spcPts val="0"/>
              </a:spcAft>
              <a:buClr>
                <a:schemeClr val="dk1"/>
              </a:buClr>
              <a:buSzPts val="2400"/>
              <a:buNone/>
              <a:defRPr sz="2400"/>
            </a:lvl1pPr>
            <a:lvl2pPr marL="914400" lvl="1" indent="-228600" algn="l">
              <a:lnSpc>
                <a:spcPct val="90000"/>
              </a:lnSpc>
              <a:spcBef>
                <a:spcPts val="750"/>
              </a:spcBef>
              <a:spcAft>
                <a:spcPts val="0"/>
              </a:spcAft>
              <a:buClr>
                <a:schemeClr val="dk1"/>
              </a:buClr>
              <a:buSzPts val="2100"/>
              <a:buNone/>
              <a:defRPr sz="2100"/>
            </a:lvl2pPr>
            <a:lvl3pPr marL="1371600" lvl="2" indent="-228600" algn="l">
              <a:lnSpc>
                <a:spcPct val="90000"/>
              </a:lnSpc>
              <a:spcBef>
                <a:spcPts val="750"/>
              </a:spcBef>
              <a:spcAft>
                <a:spcPts val="0"/>
              </a:spcAft>
              <a:buClr>
                <a:schemeClr val="dk1"/>
              </a:buClr>
              <a:buSzPts val="1800"/>
              <a:buNone/>
              <a:defRPr sz="1800"/>
            </a:lvl3pPr>
            <a:lvl4pPr marL="1828800" lvl="3" indent="-228600" algn="l">
              <a:lnSpc>
                <a:spcPct val="90000"/>
              </a:lnSpc>
              <a:spcBef>
                <a:spcPts val="750"/>
              </a:spcBef>
              <a:spcAft>
                <a:spcPts val="0"/>
              </a:spcAft>
              <a:buClr>
                <a:schemeClr val="dk1"/>
              </a:buClr>
              <a:buSzPts val="1500"/>
              <a:buNone/>
              <a:defRPr sz="1500"/>
            </a:lvl4pPr>
            <a:lvl5pPr marL="2286000" lvl="4" indent="-228600" algn="l">
              <a:lnSpc>
                <a:spcPct val="90000"/>
              </a:lnSpc>
              <a:spcBef>
                <a:spcPts val="750"/>
              </a:spcBef>
              <a:spcAft>
                <a:spcPts val="0"/>
              </a:spcAft>
              <a:buClr>
                <a:schemeClr val="dk1"/>
              </a:buClr>
              <a:buSzPts val="1500"/>
              <a:buNone/>
              <a:defRPr sz="1500"/>
            </a:lvl5pPr>
            <a:lvl6pPr marL="2743200" lvl="5" indent="-228600" algn="l">
              <a:lnSpc>
                <a:spcPct val="90000"/>
              </a:lnSpc>
              <a:spcBef>
                <a:spcPts val="750"/>
              </a:spcBef>
              <a:spcAft>
                <a:spcPts val="0"/>
              </a:spcAft>
              <a:buClr>
                <a:schemeClr val="dk1"/>
              </a:buClr>
              <a:buSzPts val="1500"/>
              <a:buNone/>
              <a:defRPr sz="1500"/>
            </a:lvl6pPr>
            <a:lvl7pPr marL="3200400" lvl="6" indent="-228600" algn="l">
              <a:lnSpc>
                <a:spcPct val="90000"/>
              </a:lnSpc>
              <a:spcBef>
                <a:spcPts val="750"/>
              </a:spcBef>
              <a:spcAft>
                <a:spcPts val="0"/>
              </a:spcAft>
              <a:buClr>
                <a:schemeClr val="dk1"/>
              </a:buClr>
              <a:buSzPts val="1500"/>
              <a:buNone/>
              <a:defRPr sz="1500"/>
            </a:lvl7pPr>
            <a:lvl8pPr marL="3657600" lvl="7" indent="-228600" algn="l">
              <a:lnSpc>
                <a:spcPct val="90000"/>
              </a:lnSpc>
              <a:spcBef>
                <a:spcPts val="750"/>
              </a:spcBef>
              <a:spcAft>
                <a:spcPts val="0"/>
              </a:spcAft>
              <a:buClr>
                <a:schemeClr val="dk1"/>
              </a:buClr>
              <a:buSzPts val="1500"/>
              <a:buNone/>
              <a:defRPr sz="1500"/>
            </a:lvl8pPr>
            <a:lvl9pPr marL="4114800" lvl="8" indent="-228600" algn="l">
              <a:lnSpc>
                <a:spcPct val="90000"/>
              </a:lnSpc>
              <a:spcBef>
                <a:spcPts val="750"/>
              </a:spcBef>
              <a:spcAft>
                <a:spcPts val="0"/>
              </a:spcAft>
              <a:buClr>
                <a:schemeClr val="dk1"/>
              </a:buClr>
              <a:buSzPts val="1500"/>
              <a:buNone/>
              <a:defRPr sz="1500"/>
            </a:lvl9pPr>
          </a:lstStyle>
          <a:p>
            <a:endParaRPr/>
          </a:p>
        </p:txBody>
      </p:sp>
      <p:sp>
        <p:nvSpPr>
          <p:cNvPr id="58" name="Google Shape;58;p10"/>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944762" y="1625600"/>
            <a:ext cx="4423767" cy="5689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Calibr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831087" y="3510850"/>
            <a:ext cx="6943725" cy="17328444"/>
          </a:xfrm>
          <a:prstGeom prst="rect">
            <a:avLst/>
          </a:prstGeom>
          <a:noFill/>
          <a:ln>
            <a:noFill/>
          </a:ln>
        </p:spPr>
      </p:sp>
      <p:sp>
        <p:nvSpPr>
          <p:cNvPr id="64" name="Google Shape;64;p11"/>
          <p:cNvSpPr txBox="1">
            <a:spLocks noGrp="1"/>
          </p:cNvSpPr>
          <p:nvPr>
            <p:ph type="body" idx="1"/>
          </p:nvPr>
        </p:nvSpPr>
        <p:spPr>
          <a:xfrm>
            <a:off x="944762" y="7315200"/>
            <a:ext cx="4423767" cy="1355231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00"/>
              </a:spcBef>
              <a:spcAft>
                <a:spcPts val="0"/>
              </a:spcAft>
              <a:buClr>
                <a:schemeClr val="dk1"/>
              </a:buClr>
              <a:buSzPts val="2400"/>
              <a:buNone/>
              <a:defRPr sz="2400"/>
            </a:lvl1pPr>
            <a:lvl2pPr marL="914400" lvl="1" indent="-228600" algn="l">
              <a:lnSpc>
                <a:spcPct val="90000"/>
              </a:lnSpc>
              <a:spcBef>
                <a:spcPts val="750"/>
              </a:spcBef>
              <a:spcAft>
                <a:spcPts val="0"/>
              </a:spcAft>
              <a:buClr>
                <a:schemeClr val="dk1"/>
              </a:buClr>
              <a:buSzPts val="2100"/>
              <a:buNone/>
              <a:defRPr sz="2100"/>
            </a:lvl2pPr>
            <a:lvl3pPr marL="1371600" lvl="2" indent="-228600" algn="l">
              <a:lnSpc>
                <a:spcPct val="90000"/>
              </a:lnSpc>
              <a:spcBef>
                <a:spcPts val="750"/>
              </a:spcBef>
              <a:spcAft>
                <a:spcPts val="0"/>
              </a:spcAft>
              <a:buClr>
                <a:schemeClr val="dk1"/>
              </a:buClr>
              <a:buSzPts val="1800"/>
              <a:buNone/>
              <a:defRPr sz="1800"/>
            </a:lvl3pPr>
            <a:lvl4pPr marL="1828800" lvl="3" indent="-228600" algn="l">
              <a:lnSpc>
                <a:spcPct val="90000"/>
              </a:lnSpc>
              <a:spcBef>
                <a:spcPts val="750"/>
              </a:spcBef>
              <a:spcAft>
                <a:spcPts val="0"/>
              </a:spcAft>
              <a:buClr>
                <a:schemeClr val="dk1"/>
              </a:buClr>
              <a:buSzPts val="1500"/>
              <a:buNone/>
              <a:defRPr sz="1500"/>
            </a:lvl4pPr>
            <a:lvl5pPr marL="2286000" lvl="4" indent="-228600" algn="l">
              <a:lnSpc>
                <a:spcPct val="90000"/>
              </a:lnSpc>
              <a:spcBef>
                <a:spcPts val="750"/>
              </a:spcBef>
              <a:spcAft>
                <a:spcPts val="0"/>
              </a:spcAft>
              <a:buClr>
                <a:schemeClr val="dk1"/>
              </a:buClr>
              <a:buSzPts val="1500"/>
              <a:buNone/>
              <a:defRPr sz="1500"/>
            </a:lvl5pPr>
            <a:lvl6pPr marL="2743200" lvl="5" indent="-228600" algn="l">
              <a:lnSpc>
                <a:spcPct val="90000"/>
              </a:lnSpc>
              <a:spcBef>
                <a:spcPts val="750"/>
              </a:spcBef>
              <a:spcAft>
                <a:spcPts val="0"/>
              </a:spcAft>
              <a:buClr>
                <a:schemeClr val="dk1"/>
              </a:buClr>
              <a:buSzPts val="1500"/>
              <a:buNone/>
              <a:defRPr sz="1500"/>
            </a:lvl6pPr>
            <a:lvl7pPr marL="3200400" lvl="6" indent="-228600" algn="l">
              <a:lnSpc>
                <a:spcPct val="90000"/>
              </a:lnSpc>
              <a:spcBef>
                <a:spcPts val="750"/>
              </a:spcBef>
              <a:spcAft>
                <a:spcPts val="0"/>
              </a:spcAft>
              <a:buClr>
                <a:schemeClr val="dk1"/>
              </a:buClr>
              <a:buSzPts val="1500"/>
              <a:buNone/>
              <a:defRPr sz="1500"/>
            </a:lvl7pPr>
            <a:lvl8pPr marL="3657600" lvl="7" indent="-228600" algn="l">
              <a:lnSpc>
                <a:spcPct val="90000"/>
              </a:lnSpc>
              <a:spcBef>
                <a:spcPts val="750"/>
              </a:spcBef>
              <a:spcAft>
                <a:spcPts val="0"/>
              </a:spcAft>
              <a:buClr>
                <a:schemeClr val="dk1"/>
              </a:buClr>
              <a:buSzPts val="1500"/>
              <a:buNone/>
              <a:defRPr sz="1500"/>
            </a:lvl8pPr>
            <a:lvl9pPr marL="4114800" lvl="8" indent="-228600" algn="l">
              <a:lnSpc>
                <a:spcPct val="90000"/>
              </a:lnSpc>
              <a:spcBef>
                <a:spcPts val="750"/>
              </a:spcBef>
              <a:spcAft>
                <a:spcPts val="0"/>
              </a:spcAft>
              <a:buClr>
                <a:schemeClr val="dk1"/>
              </a:buClr>
              <a:buSzPts val="1500"/>
              <a:buNone/>
              <a:defRPr sz="1500"/>
            </a:lvl9pPr>
          </a:lstStyle>
          <a:p>
            <a:endParaRPr/>
          </a:p>
        </p:txBody>
      </p:sp>
      <p:sp>
        <p:nvSpPr>
          <p:cNvPr id="65" name="Google Shape;65;p11"/>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942975" y="1298228"/>
            <a:ext cx="11830050" cy="47131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877712" y="8311798"/>
            <a:ext cx="15471424" cy="118300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962113" y="10151622"/>
            <a:ext cx="20664313" cy="29575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5038637" y="7279835"/>
            <a:ext cx="20664313" cy="87010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50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942975" y="1298228"/>
            <a:ext cx="11830050" cy="471311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6600"/>
              <a:buFont typeface="Calibri"/>
              <a:buNone/>
              <a:defRPr sz="6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942975" y="6491111"/>
            <a:ext cx="11830050" cy="15471424"/>
          </a:xfrm>
          <a:prstGeom prst="rect">
            <a:avLst/>
          </a:prstGeom>
          <a:noFill/>
          <a:ln>
            <a:noFill/>
          </a:ln>
        </p:spPr>
        <p:txBody>
          <a:bodyPr spcFirstLastPara="1" wrap="square" lIns="91425" tIns="45700" rIns="91425" bIns="45700" anchor="t" anchorCtr="0">
            <a:normAutofit/>
          </a:bodyPr>
          <a:lstStyle>
            <a:lvl1pPr marL="457200" marR="0" lvl="0" indent="-495300" algn="l" rtl="0">
              <a:lnSpc>
                <a:spcPct val="90000"/>
              </a:lnSpc>
              <a:spcBef>
                <a:spcPts val="1500"/>
              </a:spcBef>
              <a:spcAft>
                <a:spcPts val="0"/>
              </a:spcAft>
              <a:buClr>
                <a:schemeClr val="dk1"/>
              </a:buClr>
              <a:buSzPts val="4200"/>
              <a:buFont typeface="Arial"/>
              <a:buChar char="•"/>
              <a:defRPr sz="4200" b="0" i="0" u="none" strike="noStrike" cap="none">
                <a:solidFill>
                  <a:schemeClr val="dk1"/>
                </a:solidFill>
                <a:latin typeface="Calibri"/>
                <a:ea typeface="Calibri"/>
                <a:cs typeface="Calibri"/>
                <a:sym typeface="Calibri"/>
              </a:defRPr>
            </a:lvl1pPr>
            <a:lvl2pPr marL="914400" marR="0" lvl="1" indent="-457200" algn="l" rtl="0">
              <a:lnSpc>
                <a:spcPct val="90000"/>
              </a:lnSpc>
              <a:spcBef>
                <a:spcPts val="75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2pPr>
            <a:lvl3pPr marL="1371600" marR="0" lvl="2" indent="-419100" algn="l" rtl="0">
              <a:lnSpc>
                <a:spcPct val="90000"/>
              </a:lnSpc>
              <a:spcBef>
                <a:spcPts val="75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3pPr>
            <a:lvl4pPr marL="1828800" marR="0" lvl="3"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4pPr>
            <a:lvl5pPr marL="2286000" marR="0" lvl="4"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5pPr>
            <a:lvl6pPr marL="2743200" marR="0" lvl="5"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6pPr>
            <a:lvl7pPr marL="3200400" marR="0" lvl="6"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7pPr>
            <a:lvl8pPr marL="3657600" marR="0" lvl="7"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8pPr>
            <a:lvl9pPr marL="4114800" marR="0" lvl="8"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942975" y="22600361"/>
            <a:ext cx="3086100" cy="1298222"/>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543425" y="22600361"/>
            <a:ext cx="4629150" cy="1298222"/>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9686925" y="22600361"/>
            <a:ext cx="3086100" cy="1298222"/>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0" i="0" u="none" strike="noStrike" cap="none">
                <a:solidFill>
                  <a:srgbClr val="888888"/>
                </a:solidFill>
                <a:latin typeface="Calibri"/>
                <a:ea typeface="Calibri"/>
                <a:cs typeface="Calibri"/>
                <a:sym typeface="Calibri"/>
              </a:defRPr>
            </a:lvl1pPr>
            <a:lvl2pPr marL="0" marR="0" lvl="1" indent="0" algn="r" rtl="0">
              <a:spcBef>
                <a:spcPts val="0"/>
              </a:spcBef>
              <a:buNone/>
              <a:defRPr sz="1800" b="0" i="0" u="none" strike="noStrike" cap="none">
                <a:solidFill>
                  <a:srgbClr val="888888"/>
                </a:solidFill>
                <a:latin typeface="Calibri"/>
                <a:ea typeface="Calibri"/>
                <a:cs typeface="Calibri"/>
                <a:sym typeface="Calibri"/>
              </a:defRPr>
            </a:lvl2pPr>
            <a:lvl3pPr marL="0" marR="0" lvl="2" indent="0" algn="r" rtl="0">
              <a:spcBef>
                <a:spcPts val="0"/>
              </a:spcBef>
              <a:buNone/>
              <a:defRPr sz="1800" b="0" i="0" u="none" strike="noStrike" cap="none">
                <a:solidFill>
                  <a:srgbClr val="888888"/>
                </a:solidFill>
                <a:latin typeface="Calibri"/>
                <a:ea typeface="Calibri"/>
                <a:cs typeface="Calibri"/>
                <a:sym typeface="Calibri"/>
              </a:defRPr>
            </a:lvl3pPr>
            <a:lvl4pPr marL="0" marR="0" lvl="3" indent="0" algn="r" rtl="0">
              <a:spcBef>
                <a:spcPts val="0"/>
              </a:spcBef>
              <a:buNone/>
              <a:defRPr sz="1800" b="0" i="0" u="none" strike="noStrike" cap="none">
                <a:solidFill>
                  <a:srgbClr val="888888"/>
                </a:solidFill>
                <a:latin typeface="Calibri"/>
                <a:ea typeface="Calibri"/>
                <a:cs typeface="Calibri"/>
                <a:sym typeface="Calibri"/>
              </a:defRPr>
            </a:lvl4pPr>
            <a:lvl5pPr marL="0" marR="0" lvl="4" indent="0" algn="r" rtl="0">
              <a:spcBef>
                <a:spcPts val="0"/>
              </a:spcBef>
              <a:buNone/>
              <a:defRPr sz="1800" b="0" i="0" u="none" strike="noStrike" cap="none">
                <a:solidFill>
                  <a:srgbClr val="888888"/>
                </a:solidFill>
                <a:latin typeface="Calibri"/>
                <a:ea typeface="Calibri"/>
                <a:cs typeface="Calibri"/>
                <a:sym typeface="Calibri"/>
              </a:defRPr>
            </a:lvl5pPr>
            <a:lvl6pPr marL="0" marR="0" lvl="5" indent="0" algn="r" rtl="0">
              <a:spcBef>
                <a:spcPts val="0"/>
              </a:spcBef>
              <a:buNone/>
              <a:defRPr sz="1800" b="0" i="0" u="none" strike="noStrike" cap="none">
                <a:solidFill>
                  <a:srgbClr val="888888"/>
                </a:solidFill>
                <a:latin typeface="Calibri"/>
                <a:ea typeface="Calibri"/>
                <a:cs typeface="Calibri"/>
                <a:sym typeface="Calibri"/>
              </a:defRPr>
            </a:lvl6pPr>
            <a:lvl7pPr marL="0" marR="0" lvl="6" indent="0" algn="r" rtl="0">
              <a:spcBef>
                <a:spcPts val="0"/>
              </a:spcBef>
              <a:buNone/>
              <a:defRPr sz="1800" b="0" i="0" u="none" strike="noStrike" cap="none">
                <a:solidFill>
                  <a:srgbClr val="888888"/>
                </a:solidFill>
                <a:latin typeface="Calibri"/>
                <a:ea typeface="Calibri"/>
                <a:cs typeface="Calibri"/>
                <a:sym typeface="Calibri"/>
              </a:defRPr>
            </a:lvl7pPr>
            <a:lvl8pPr marL="0" marR="0" lvl="7" indent="0" algn="r" rtl="0">
              <a:spcBef>
                <a:spcPts val="0"/>
              </a:spcBef>
              <a:buNone/>
              <a:defRPr sz="1800" b="0" i="0" u="none" strike="noStrike" cap="none">
                <a:solidFill>
                  <a:srgbClr val="888888"/>
                </a:solidFill>
                <a:latin typeface="Calibri"/>
                <a:ea typeface="Calibri"/>
                <a:cs typeface="Calibri"/>
                <a:sym typeface="Calibri"/>
              </a:defRPr>
            </a:lvl8pPr>
            <a:lvl9pPr marL="0" marR="0" lvl="8" indent="0" algn="r" rtl="0">
              <a:spcBef>
                <a:spcPts val="0"/>
              </a:spcBef>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734040" y="4123389"/>
            <a:ext cx="12247560" cy="842619"/>
          </a:xfrm>
          <a:prstGeom prst="rect">
            <a:avLst/>
          </a:prstGeom>
          <a:noFill/>
          <a:ln>
            <a:noFill/>
          </a:ln>
        </p:spPr>
        <p:txBody>
          <a:bodyPr spcFirstLastPara="1" wrap="square" lIns="102950" tIns="51475" rIns="102950" bIns="51475" anchor="t" anchorCtr="0">
            <a:spAutoFit/>
          </a:bodyPr>
          <a:lstStyle/>
          <a:p>
            <a:pPr marL="0" marR="0" lvl="0" indent="0" algn="ctr" rtl="0">
              <a:lnSpc>
                <a:spcPct val="100000"/>
              </a:lnSpc>
              <a:spcBef>
                <a:spcPts val="0"/>
              </a:spcBef>
              <a:spcAft>
                <a:spcPts val="0"/>
              </a:spcAft>
              <a:buNone/>
            </a:pPr>
            <a:r>
              <a:rPr lang="pt-BR" sz="2400" b="1" i="0" u="none" strike="noStrike" cap="none" dirty="0">
                <a:solidFill>
                  <a:srgbClr val="3A4BED"/>
                </a:solidFill>
                <a:latin typeface="Arial"/>
                <a:ea typeface="Arial"/>
                <a:cs typeface="Arial"/>
                <a:sym typeface="Arial"/>
              </a:rPr>
              <a:t>AUTORES</a:t>
            </a:r>
            <a:endParaRPr lang="pt-BR" sz="2400" dirty="0">
              <a:solidFill>
                <a:srgbClr val="3A4BED"/>
              </a:solidFill>
            </a:endParaRPr>
          </a:p>
          <a:p>
            <a:pPr marL="0" marR="0" lvl="0" indent="0" algn="ctr" rtl="0">
              <a:lnSpc>
                <a:spcPct val="100000"/>
              </a:lnSpc>
              <a:spcBef>
                <a:spcPts val="0"/>
              </a:spcBef>
              <a:spcAft>
                <a:spcPts val="0"/>
              </a:spcAft>
              <a:buNone/>
            </a:pPr>
            <a:r>
              <a:rPr lang="pt-BR" sz="2400" b="0" i="0" u="none" strike="noStrike" cap="none" dirty="0">
                <a:solidFill>
                  <a:srgbClr val="5524BF"/>
                </a:solidFill>
                <a:latin typeface="Arial"/>
                <a:ea typeface="Arial"/>
                <a:cs typeface="Arial"/>
                <a:sym typeface="Arial"/>
              </a:rPr>
              <a:t>INSTITUIÇÕES</a:t>
            </a:r>
            <a:endParaRPr sz="2400" b="0" i="0" u="none" strike="noStrike" cap="none" dirty="0">
              <a:solidFill>
                <a:srgbClr val="5524BF"/>
              </a:solidFill>
              <a:latin typeface="Arial"/>
              <a:ea typeface="Arial"/>
              <a:cs typeface="Arial"/>
              <a:sym typeface="Arial"/>
            </a:endParaRPr>
          </a:p>
        </p:txBody>
      </p:sp>
      <p:sp>
        <p:nvSpPr>
          <p:cNvPr id="85" name="Google Shape;85;p1"/>
          <p:cNvSpPr/>
          <p:nvPr/>
        </p:nvSpPr>
        <p:spPr>
          <a:xfrm>
            <a:off x="734015" y="10092804"/>
            <a:ext cx="5885700" cy="408300"/>
          </a:xfrm>
          <a:prstGeom prst="rect">
            <a:avLst/>
          </a:prstGeom>
          <a:noFill/>
          <a:ln>
            <a:noFill/>
          </a:ln>
        </p:spPr>
        <p:txBody>
          <a:bodyPr spcFirstLastPara="1" wrap="square" lIns="102950" tIns="51475" rIns="102950" bIns="51475" anchor="t" anchorCtr="0">
            <a:spAutoFit/>
          </a:bodyPr>
          <a:lstStyle/>
          <a:p>
            <a:pPr marL="0" marR="0" lvl="0" indent="0" algn="ctr" rtl="0">
              <a:lnSpc>
                <a:spcPct val="100000"/>
              </a:lnSpc>
              <a:spcBef>
                <a:spcPts val="0"/>
              </a:spcBef>
              <a:spcAft>
                <a:spcPts val="0"/>
              </a:spcAft>
              <a:buNone/>
            </a:pPr>
            <a:r>
              <a:rPr lang="pt-BR" sz="2000" b="1" i="0" u="none" strike="noStrike" cap="none" dirty="0">
                <a:solidFill>
                  <a:srgbClr val="5524BF"/>
                </a:solidFill>
                <a:latin typeface="Arial"/>
                <a:ea typeface="Arial"/>
                <a:cs typeface="Arial"/>
                <a:sym typeface="Arial"/>
              </a:rPr>
              <a:t>OBJETIVO(s)</a:t>
            </a:r>
            <a:endParaRPr sz="2000" b="0" i="0" u="none" strike="noStrike" cap="none" dirty="0">
              <a:solidFill>
                <a:srgbClr val="5524BF"/>
              </a:solidFill>
              <a:latin typeface="Arial"/>
              <a:ea typeface="Arial"/>
              <a:cs typeface="Arial"/>
              <a:sym typeface="Arial"/>
            </a:endParaRPr>
          </a:p>
        </p:txBody>
      </p:sp>
      <p:sp>
        <p:nvSpPr>
          <p:cNvPr id="86" name="Google Shape;86;p1"/>
          <p:cNvSpPr/>
          <p:nvPr/>
        </p:nvSpPr>
        <p:spPr>
          <a:xfrm>
            <a:off x="734015" y="10687357"/>
            <a:ext cx="5885700" cy="3278400"/>
          </a:xfrm>
          <a:prstGeom prst="rect">
            <a:avLst/>
          </a:prstGeom>
          <a:noFill/>
          <a:ln>
            <a:noFill/>
          </a:ln>
        </p:spPr>
        <p:txBody>
          <a:bodyPr spcFirstLastPara="1" wrap="square" lIns="102950" tIns="51475" rIns="102950" bIns="51475" anchor="t" anchorCtr="0">
            <a:spAutoFit/>
          </a:bodyPr>
          <a:lstStyle/>
          <a:p>
            <a:pPr marL="0" marR="0" lvl="0" indent="0" algn="just" rtl="0">
              <a:lnSpc>
                <a:spcPct val="138888"/>
              </a:lnSpc>
              <a:spcBef>
                <a:spcPts val="0"/>
              </a:spcBef>
              <a:spcAft>
                <a:spcPts val="0"/>
              </a:spcAft>
              <a:buNone/>
            </a:pPr>
            <a:r>
              <a:rPr lang="pt-BR" sz="1800" b="0" i="0" u="none" strike="noStrike" cap="none" dirty="0" err="1">
                <a:solidFill>
                  <a:schemeClr val="dk1"/>
                </a:solidFill>
                <a:latin typeface="Arial"/>
                <a:ea typeface="Arial"/>
                <a:cs typeface="Arial"/>
                <a:sym typeface="Arial"/>
              </a:rPr>
              <a:t>Lorem</a:t>
            </a:r>
            <a:r>
              <a:rPr lang="pt-BR" sz="1800" b="0" i="0" u="none" strike="noStrike" cap="none" dirty="0">
                <a:solidFill>
                  <a:schemeClr val="dk1"/>
                </a:solidFill>
                <a:latin typeface="Arial"/>
                <a:ea typeface="Arial"/>
                <a:cs typeface="Arial"/>
                <a:sym typeface="Arial"/>
              </a:rPr>
              <a:t> ipsum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consectetur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Nam tempus </a:t>
            </a:r>
            <a:r>
              <a:rPr lang="pt-BR" sz="1800" b="0" i="0" u="none" strike="noStrike" cap="none" dirty="0" err="1">
                <a:solidFill>
                  <a:schemeClr val="dk1"/>
                </a:solidFill>
                <a:latin typeface="Arial"/>
                <a:ea typeface="Arial"/>
                <a:cs typeface="Arial"/>
                <a:sym typeface="Arial"/>
              </a:rPr>
              <a:t>condimentum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mauris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dignissim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Pellentesque</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semper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porttitor</a:t>
            </a:r>
            <a:r>
              <a:rPr lang="pt-BR" sz="1800" b="0" i="0" u="none" strike="noStrike" cap="none" dirty="0">
                <a:solidFill>
                  <a:schemeClr val="dk1"/>
                </a:solidFill>
                <a:latin typeface="Arial"/>
                <a:ea typeface="Arial"/>
                <a:cs typeface="Arial"/>
                <a:sym typeface="Arial"/>
              </a:rPr>
              <a:t>. Nam vitae </a:t>
            </a:r>
            <a:r>
              <a:rPr lang="pt-BR" sz="1800" b="0" i="0" u="none" strike="noStrike" cap="none" dirty="0" err="1">
                <a:solidFill>
                  <a:schemeClr val="dk1"/>
                </a:solidFill>
                <a:latin typeface="Arial"/>
                <a:ea typeface="Arial"/>
                <a:cs typeface="Arial"/>
                <a:sym typeface="Arial"/>
              </a:rPr>
              <a:t>nisi</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mollis</a:t>
            </a:r>
            <a:r>
              <a:rPr lang="pt-BR" sz="1800" b="0" i="0" u="none" strike="noStrike" cap="none" dirty="0">
                <a:solidFill>
                  <a:schemeClr val="dk1"/>
                </a:solidFill>
                <a:latin typeface="Arial"/>
                <a:ea typeface="Arial"/>
                <a:cs typeface="Arial"/>
                <a:sym typeface="Arial"/>
              </a:rPr>
              <a:t> ante </a:t>
            </a:r>
            <a:r>
              <a:rPr lang="pt-BR" sz="1800" b="0" i="0" u="none" strike="noStrike" cap="none" dirty="0" err="1">
                <a:solidFill>
                  <a:schemeClr val="dk1"/>
                </a:solidFill>
                <a:latin typeface="Arial"/>
                <a:ea typeface="Arial"/>
                <a:cs typeface="Arial"/>
                <a:sym typeface="Arial"/>
              </a:rPr>
              <a:t>aliquam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sollicitudin</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vel</a:t>
            </a:r>
            <a:r>
              <a:rPr lang="pt-BR" sz="1800" b="0" i="0" u="none" strike="noStrike" cap="none" dirty="0">
                <a:solidFill>
                  <a:schemeClr val="dk1"/>
                </a:solidFill>
                <a:latin typeface="Arial"/>
                <a:ea typeface="Arial"/>
                <a:cs typeface="Arial"/>
                <a:sym typeface="Arial"/>
              </a:rPr>
              <a:t> non mi. Nam </a:t>
            </a:r>
            <a:r>
              <a:rPr lang="pt-BR" sz="1800" b="0" i="0" u="none" strike="noStrike" cap="none" dirty="0" err="1">
                <a:solidFill>
                  <a:schemeClr val="dk1"/>
                </a:solidFill>
                <a:latin typeface="Arial"/>
                <a:ea typeface="Arial"/>
                <a:cs typeface="Arial"/>
                <a:sym typeface="Arial"/>
              </a:rPr>
              <a:t>hendrerit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ut </a:t>
            </a:r>
            <a:r>
              <a:rPr lang="pt-BR" sz="1800" b="0" i="0" u="none" strike="noStrike" cap="none" dirty="0" err="1">
                <a:solidFill>
                  <a:schemeClr val="dk1"/>
                </a:solidFill>
                <a:latin typeface="Arial"/>
                <a:ea typeface="Arial"/>
                <a:cs typeface="Arial"/>
                <a:sym typeface="Arial"/>
              </a:rPr>
              <a:t>neque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pretium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imperdiet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Maecenas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nunc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erat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posuere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Aenean</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scelerisque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a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turpis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luctus</a:t>
            </a:r>
            <a:r>
              <a:rPr lang="pt-BR" sz="1800" b="0" i="0" u="none" strike="noStrike" cap="none" dirty="0">
                <a:solidFill>
                  <a:schemeClr val="dk1"/>
                </a:solidFill>
                <a:latin typeface="Arial"/>
                <a:ea typeface="Arial"/>
                <a:cs typeface="Arial"/>
                <a:sym typeface="Arial"/>
              </a:rPr>
              <a:t> at.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ac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Interdum</a:t>
            </a:r>
            <a:r>
              <a:rPr lang="pt-BR" sz="1800" b="0" i="0" u="none" strike="noStrike" cap="none" dirty="0">
                <a:solidFill>
                  <a:schemeClr val="dk1"/>
                </a:solidFill>
                <a:latin typeface="Arial"/>
                <a:ea typeface="Arial"/>
                <a:cs typeface="Arial"/>
                <a:sym typeface="Arial"/>
              </a:rPr>
              <a:t> et </a:t>
            </a:r>
            <a:r>
              <a:rPr lang="pt-BR" sz="1800" b="0" i="0" u="none" strike="noStrike" cap="none" dirty="0" err="1">
                <a:solidFill>
                  <a:schemeClr val="dk1"/>
                </a:solidFill>
                <a:latin typeface="Arial"/>
                <a:ea typeface="Arial"/>
                <a:cs typeface="Arial"/>
                <a:sym typeface="Arial"/>
              </a:rPr>
              <a:t>malesuada</a:t>
            </a:r>
            <a:r>
              <a:rPr lang="pt-BR" sz="1800" b="0" i="0" u="none" strike="noStrike" cap="none" dirty="0">
                <a:solidFill>
                  <a:schemeClr val="dk1"/>
                </a:solidFill>
                <a:latin typeface="Arial"/>
                <a:ea typeface="Arial"/>
                <a:cs typeface="Arial"/>
                <a:sym typeface="Arial"/>
              </a:rPr>
              <a:t> fames ac ante ipsum </a:t>
            </a:r>
            <a:r>
              <a:rPr lang="pt-BR" sz="1800" b="0" i="0" u="none" strike="noStrike" cap="none" dirty="0" err="1">
                <a:solidFill>
                  <a:schemeClr val="dk1"/>
                </a:solidFill>
                <a:latin typeface="Arial"/>
                <a:ea typeface="Arial"/>
                <a:cs typeface="Arial"/>
                <a:sym typeface="Arial"/>
              </a:rPr>
              <a:t>primis</a:t>
            </a:r>
            <a:r>
              <a:rPr lang="pt-BR" sz="1800" b="0" i="0" u="none" strike="noStrike" cap="none" dirty="0">
                <a:solidFill>
                  <a:schemeClr val="dk1"/>
                </a:solidFill>
                <a:latin typeface="Arial"/>
                <a:ea typeface="Arial"/>
                <a:cs typeface="Arial"/>
                <a:sym typeface="Arial"/>
              </a:rPr>
              <a:t> in </a:t>
            </a:r>
            <a:r>
              <a:rPr lang="pt-BR" sz="1800" b="0" i="0" u="none" strike="noStrike" cap="none" dirty="0" err="1">
                <a:solidFill>
                  <a:schemeClr val="dk1"/>
                </a:solidFill>
                <a:latin typeface="Arial"/>
                <a:ea typeface="Arial"/>
                <a:cs typeface="Arial"/>
                <a:sym typeface="Arial"/>
              </a:rPr>
              <a:t>faucibus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Pellentesque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justo </a:t>
            </a:r>
            <a:r>
              <a:rPr lang="pt-BR" sz="1800" b="0" i="0" u="none" strike="noStrike" cap="none" dirty="0" err="1">
                <a:solidFill>
                  <a:schemeClr val="dk1"/>
                </a:solidFill>
                <a:latin typeface="Arial"/>
                <a:ea typeface="Arial"/>
                <a:cs typeface="Arial"/>
                <a:sym typeface="Arial"/>
              </a:rPr>
              <a:t>vel</a:t>
            </a:r>
            <a:r>
              <a:rPr lang="pt-BR" sz="1800" b="0" i="0" u="none" strike="noStrike" cap="none" dirty="0">
                <a:solidFill>
                  <a:schemeClr val="dk1"/>
                </a:solidFill>
                <a:latin typeface="Arial"/>
                <a:ea typeface="Arial"/>
                <a:cs typeface="Arial"/>
                <a:sym typeface="Arial"/>
              </a:rPr>
              <a:t> est </a:t>
            </a:r>
            <a:r>
              <a:rPr lang="pt-BR" sz="1800" b="0" i="0" u="none" strike="noStrike" cap="none" dirty="0" err="1">
                <a:solidFill>
                  <a:schemeClr val="dk1"/>
                </a:solidFill>
                <a:latin typeface="Arial"/>
                <a:ea typeface="Arial"/>
                <a:cs typeface="Arial"/>
                <a:sym typeface="Arial"/>
              </a:rPr>
              <a:t>facilisis</a:t>
            </a:r>
            <a:r>
              <a:rPr lang="pt-BR" sz="1800" b="0" i="0" u="none" strike="noStrike" cap="none" dirty="0">
                <a:solidFill>
                  <a:schemeClr val="dk1"/>
                </a:solidFill>
                <a:latin typeface="Arial"/>
                <a:ea typeface="Arial"/>
                <a:cs typeface="Arial"/>
                <a:sym typeface="Arial"/>
              </a:rPr>
              <a:t> gravida.</a:t>
            </a:r>
            <a:endParaRPr sz="1800" b="0" i="0" u="none" strike="noStrike" cap="none" dirty="0">
              <a:solidFill>
                <a:schemeClr val="dk1"/>
              </a:solidFill>
              <a:latin typeface="Arial"/>
              <a:ea typeface="Arial"/>
              <a:cs typeface="Arial"/>
              <a:sym typeface="Arial"/>
            </a:endParaRPr>
          </a:p>
        </p:txBody>
      </p:sp>
      <p:sp>
        <p:nvSpPr>
          <p:cNvPr id="87" name="Google Shape;87;p1"/>
          <p:cNvSpPr/>
          <p:nvPr/>
        </p:nvSpPr>
        <p:spPr>
          <a:xfrm>
            <a:off x="734040" y="5598001"/>
            <a:ext cx="5885640" cy="3596040"/>
          </a:xfrm>
          <a:prstGeom prst="rect">
            <a:avLst/>
          </a:prstGeom>
          <a:noFill/>
          <a:ln>
            <a:noFill/>
          </a:ln>
        </p:spPr>
        <p:txBody>
          <a:bodyPr spcFirstLastPara="1" wrap="square" lIns="102950" tIns="51475" rIns="102950" bIns="51475" anchor="t" anchorCtr="0">
            <a:spAutoFit/>
          </a:bodyPr>
          <a:lstStyle/>
          <a:p>
            <a:pPr marL="0" marR="0" lvl="0" indent="0" algn="just" rtl="0">
              <a:lnSpc>
                <a:spcPct val="138888"/>
              </a:lnSpc>
              <a:spcBef>
                <a:spcPts val="0"/>
              </a:spcBef>
              <a:spcAft>
                <a:spcPts val="0"/>
              </a:spcAft>
              <a:buNone/>
            </a:pPr>
            <a:r>
              <a:rPr lang="pt-BR" sz="1800" b="0" i="0" u="none" strike="noStrike" cap="none">
                <a:solidFill>
                  <a:schemeClr val="dk1"/>
                </a:solidFill>
                <a:latin typeface="Arial"/>
                <a:ea typeface="Arial"/>
                <a:cs typeface="Arial"/>
                <a:sym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achendrerit diam ut neque pretium imperdiet. Maecenas ornare nunc sit amet erat ornare posuere. Aenean porta scelerisque diam, a lobortis turpis luctus at. Sed achendrerit diam ut neque pretium imperdiet. Maecena</a:t>
            </a:r>
            <a:endParaRPr sz="1800" b="0" i="0" u="none" strike="noStrike" cap="none">
              <a:solidFill>
                <a:schemeClr val="dk1"/>
              </a:solidFill>
              <a:latin typeface="Arial"/>
              <a:ea typeface="Arial"/>
              <a:cs typeface="Arial"/>
              <a:sym typeface="Arial"/>
            </a:endParaRPr>
          </a:p>
        </p:txBody>
      </p:sp>
      <p:sp>
        <p:nvSpPr>
          <p:cNvPr id="88" name="Google Shape;88;p1"/>
          <p:cNvSpPr/>
          <p:nvPr/>
        </p:nvSpPr>
        <p:spPr>
          <a:xfrm>
            <a:off x="734040" y="5152321"/>
            <a:ext cx="5885640" cy="408240"/>
          </a:xfrm>
          <a:prstGeom prst="rect">
            <a:avLst/>
          </a:prstGeom>
          <a:noFill/>
          <a:ln>
            <a:noFill/>
          </a:ln>
        </p:spPr>
        <p:txBody>
          <a:bodyPr spcFirstLastPara="1" wrap="square" lIns="102950" tIns="51475" rIns="102950" bIns="51475" anchor="t" anchorCtr="0">
            <a:spAutoFit/>
          </a:bodyPr>
          <a:lstStyle/>
          <a:p>
            <a:pPr marL="0" marR="0" lvl="0" indent="0" algn="ctr" rtl="0">
              <a:lnSpc>
                <a:spcPct val="100000"/>
              </a:lnSpc>
              <a:spcBef>
                <a:spcPts val="0"/>
              </a:spcBef>
              <a:spcAft>
                <a:spcPts val="0"/>
              </a:spcAft>
              <a:buNone/>
            </a:pPr>
            <a:r>
              <a:rPr lang="pt-BR" sz="2000" b="1" i="0" u="none" strike="noStrike" cap="none" dirty="0">
                <a:solidFill>
                  <a:srgbClr val="5524BF"/>
                </a:solidFill>
                <a:latin typeface="Arial"/>
                <a:ea typeface="Arial"/>
                <a:cs typeface="Arial"/>
                <a:sym typeface="Arial"/>
              </a:rPr>
              <a:t>INTRODUÇÃO</a:t>
            </a:r>
            <a:endParaRPr sz="2000" b="0" i="0" u="none" strike="noStrike" cap="none" dirty="0">
              <a:solidFill>
                <a:srgbClr val="5524BF"/>
              </a:solidFill>
              <a:latin typeface="Arial"/>
              <a:ea typeface="Arial"/>
              <a:cs typeface="Arial"/>
              <a:sym typeface="Arial"/>
            </a:endParaRPr>
          </a:p>
        </p:txBody>
      </p:sp>
      <p:sp>
        <p:nvSpPr>
          <p:cNvPr id="89" name="Google Shape;89;p1"/>
          <p:cNvSpPr/>
          <p:nvPr/>
        </p:nvSpPr>
        <p:spPr>
          <a:xfrm>
            <a:off x="7108920" y="15915361"/>
            <a:ext cx="5872800" cy="2997000"/>
          </a:xfrm>
          <a:prstGeom prst="rect">
            <a:avLst/>
          </a:prstGeom>
          <a:noFill/>
          <a:ln>
            <a:noFill/>
          </a:ln>
        </p:spPr>
        <p:txBody>
          <a:bodyPr spcFirstLastPara="1" wrap="square" lIns="102950" tIns="51475" rIns="102950" bIns="51475" anchor="t" anchorCtr="0">
            <a:spAutoFit/>
          </a:bodyPr>
          <a:lstStyle/>
          <a:p>
            <a:pPr marL="0" marR="0" lvl="0" indent="0" algn="just" rtl="0">
              <a:lnSpc>
                <a:spcPct val="138888"/>
              </a:lnSpc>
              <a:spcBef>
                <a:spcPts val="0"/>
              </a:spcBef>
              <a:spcAft>
                <a:spcPts val="0"/>
              </a:spcAft>
              <a:buNone/>
            </a:pPr>
            <a:r>
              <a:rPr lang="pt-BR" sz="1800" b="0" i="0" u="none" strike="noStrike" cap="none" dirty="0" err="1">
                <a:solidFill>
                  <a:schemeClr val="dk1"/>
                </a:solidFill>
                <a:latin typeface="Arial"/>
                <a:ea typeface="Arial"/>
                <a:cs typeface="Arial"/>
                <a:sym typeface="Arial"/>
              </a:rPr>
              <a:t>Ligula</a:t>
            </a:r>
            <a:r>
              <a:rPr lang="pt-BR" sz="1800" b="0" i="0" u="none" strike="noStrike" cap="none" dirty="0">
                <a:solidFill>
                  <a:schemeClr val="dk1"/>
                </a:solidFill>
                <a:latin typeface="Arial"/>
                <a:ea typeface="Arial"/>
                <a:cs typeface="Arial"/>
                <a:sym typeface="Arial"/>
              </a:rPr>
              <a:t> eu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Nulla</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rhoncus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eget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porttitor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Fusce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ullamcorper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nisl</a:t>
            </a:r>
            <a:r>
              <a:rPr lang="pt-BR" sz="1800" b="0" i="0" u="none" strike="noStrike" cap="none" dirty="0">
                <a:solidFill>
                  <a:schemeClr val="dk1"/>
                </a:solidFill>
                <a:latin typeface="Arial"/>
                <a:ea typeface="Arial"/>
                <a:cs typeface="Arial"/>
                <a:sym typeface="Arial"/>
              </a:rPr>
              <a:t> </a:t>
            </a:r>
            <a:r>
              <a:rPr lang="pt-BR" sz="1800" b="0" i="0" u="none" strike="noStrike" cap="none">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aliquet</a:t>
            </a:r>
            <a:r>
              <a:rPr lang="pt-BR" sz="1800" b="0" i="0" u="none" strike="noStrike" cap="none" dirty="0">
                <a:solidFill>
                  <a:schemeClr val="dk1"/>
                </a:solidFill>
                <a:latin typeface="Arial"/>
                <a:ea typeface="Arial"/>
                <a:cs typeface="Arial"/>
                <a:sym typeface="Arial"/>
              </a:rPr>
              <a:t>, et tempus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cursus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Praesent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tincidunt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lectus</a:t>
            </a:r>
            <a:r>
              <a:rPr lang="pt-BR" sz="1800" b="0" i="0" u="none" strike="noStrike" cap="none" dirty="0">
                <a:solidFill>
                  <a:schemeClr val="dk1"/>
                </a:solidFill>
                <a:latin typeface="Arial"/>
                <a:ea typeface="Arial"/>
                <a:cs typeface="Arial"/>
                <a:sym typeface="Arial"/>
              </a:rPr>
              <a:t> quis sem </a:t>
            </a:r>
            <a:r>
              <a:rPr lang="pt-BR" sz="1800" b="0" i="0" u="none" strike="noStrike" cap="none" dirty="0" err="1">
                <a:solidFill>
                  <a:schemeClr val="dk1"/>
                </a:solidFill>
                <a:latin typeface="Arial"/>
                <a:ea typeface="Arial"/>
                <a:cs typeface="Arial"/>
                <a:sym typeface="Arial"/>
              </a:rPr>
              <a:t>varius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congue</a:t>
            </a:r>
            <a:r>
              <a:rPr lang="pt-BR" sz="1800" b="0" i="0" u="none" strike="noStrike" cap="none" dirty="0">
                <a:solidFill>
                  <a:schemeClr val="dk1"/>
                </a:solidFill>
                <a:latin typeface="Arial"/>
                <a:ea typeface="Arial"/>
                <a:cs typeface="Arial"/>
                <a:sym typeface="Arial"/>
              </a:rPr>
              <a:t> vitae id mi.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vestibulum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mauris</a:t>
            </a:r>
            <a:r>
              <a:rPr lang="pt-BR" sz="1800" b="0" i="0" u="none" strike="noStrike" cap="none" dirty="0">
                <a:solidFill>
                  <a:schemeClr val="dk1"/>
                </a:solidFill>
                <a:latin typeface="Arial"/>
                <a:ea typeface="Arial"/>
                <a:cs typeface="Arial"/>
                <a:sym typeface="Arial"/>
              </a:rPr>
              <a:t> augue, eu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tincidunt</a:t>
            </a:r>
            <a:r>
              <a:rPr lang="pt-BR" sz="1800" b="0" i="0" u="none" strike="noStrike" cap="none" dirty="0">
                <a:solidFill>
                  <a:schemeClr val="dk1"/>
                </a:solidFill>
                <a:latin typeface="Arial"/>
                <a:ea typeface="Arial"/>
                <a:cs typeface="Arial"/>
                <a:sym typeface="Arial"/>
              </a:rPr>
              <a:t> id.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vestibulum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cursus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pharetra</a:t>
            </a:r>
            <a:r>
              <a:rPr lang="pt-BR" sz="1800" b="0" i="0" u="none" strike="noStrike" cap="none" dirty="0">
                <a:solidFill>
                  <a:schemeClr val="dk1"/>
                </a:solidFill>
                <a:latin typeface="Arial"/>
                <a:ea typeface="Arial"/>
                <a:cs typeface="Arial"/>
                <a:sym typeface="Arial"/>
              </a:rPr>
              <a:t>, nunc </a:t>
            </a:r>
            <a:r>
              <a:rPr lang="pt-BR" sz="1800" b="0" i="0" u="none" strike="noStrike" cap="none" dirty="0" err="1">
                <a:solidFill>
                  <a:schemeClr val="dk1"/>
                </a:solidFill>
                <a:latin typeface="Arial"/>
                <a:ea typeface="Arial"/>
                <a:cs typeface="Arial"/>
                <a:sym typeface="Arial"/>
              </a:rPr>
              <a:t>sapien</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neque</a:t>
            </a:r>
            <a:r>
              <a:rPr lang="pt-BR" sz="1800" b="0" i="0" u="none" strike="noStrike" cap="none" dirty="0">
                <a:solidFill>
                  <a:schemeClr val="dk1"/>
                </a:solidFill>
                <a:latin typeface="Arial"/>
                <a:ea typeface="Arial"/>
                <a:cs typeface="Arial"/>
                <a:sym typeface="Arial"/>
              </a:rPr>
              <a:t>, ac </a:t>
            </a:r>
            <a:r>
              <a:rPr lang="pt-BR" sz="1800" b="0" i="0" u="none" strike="noStrike" cap="none" dirty="0" err="1">
                <a:solidFill>
                  <a:schemeClr val="dk1"/>
                </a:solidFill>
                <a:latin typeface="Arial"/>
                <a:ea typeface="Arial"/>
                <a:cs typeface="Arial"/>
                <a:sym typeface="Arial"/>
              </a:rPr>
              <a:t>tincidunt</a:t>
            </a:r>
            <a:r>
              <a:rPr lang="pt-BR" sz="1800" b="0" i="0" u="none" strike="noStrike" cap="none" dirty="0">
                <a:solidFill>
                  <a:schemeClr val="dk1"/>
                </a:solidFill>
                <a:latin typeface="Arial"/>
                <a:ea typeface="Arial"/>
                <a:cs typeface="Arial"/>
                <a:sym typeface="Arial"/>
              </a:rPr>
              <a:t> mi </a:t>
            </a:r>
            <a:r>
              <a:rPr lang="pt-BR" sz="1800" b="0" i="0" u="none" strike="noStrike" cap="none" dirty="0" err="1">
                <a:solidFill>
                  <a:schemeClr val="dk1"/>
                </a:solidFill>
                <a:latin typeface="Arial"/>
                <a:ea typeface="Arial"/>
                <a:cs typeface="Arial"/>
                <a:sym typeface="Arial"/>
              </a:rPr>
              <a:t>ligula</a:t>
            </a:r>
            <a:r>
              <a:rPr lang="pt-BR" sz="1800" b="0" i="0" u="none" strike="noStrike" cap="none" dirty="0">
                <a:solidFill>
                  <a:schemeClr val="dk1"/>
                </a:solidFill>
                <a:latin typeface="Arial"/>
                <a:ea typeface="Arial"/>
                <a:cs typeface="Arial"/>
                <a:sym typeface="Arial"/>
              </a:rPr>
              <a:t> eu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Nulla</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rhoncus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eget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porttitor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endParaRPr sz="1800" b="0" i="0" u="none" strike="noStrike" cap="none" dirty="0">
              <a:solidFill>
                <a:schemeClr val="dk1"/>
              </a:solidFill>
              <a:latin typeface="Arial"/>
              <a:ea typeface="Arial"/>
              <a:cs typeface="Arial"/>
              <a:sym typeface="Arial"/>
            </a:endParaRPr>
          </a:p>
          <a:p>
            <a:pPr marL="0" marR="0" lvl="0" indent="0" algn="just" rtl="0">
              <a:lnSpc>
                <a:spcPct val="100000"/>
              </a:lnSpc>
              <a:spcBef>
                <a:spcPts val="440"/>
              </a:spcBef>
              <a:spcAft>
                <a:spcPts val="0"/>
              </a:spcAft>
              <a:buNone/>
            </a:pPr>
            <a:endParaRPr sz="1800" b="0" i="0" u="none" strike="noStrike" cap="none" dirty="0">
              <a:solidFill>
                <a:schemeClr val="dk1"/>
              </a:solidFill>
              <a:latin typeface="Arial"/>
              <a:ea typeface="Arial"/>
              <a:cs typeface="Arial"/>
              <a:sym typeface="Arial"/>
            </a:endParaRPr>
          </a:p>
        </p:txBody>
      </p:sp>
      <p:sp>
        <p:nvSpPr>
          <p:cNvPr id="90" name="Google Shape;90;p1"/>
          <p:cNvSpPr/>
          <p:nvPr/>
        </p:nvSpPr>
        <p:spPr>
          <a:xfrm>
            <a:off x="7121880" y="5601601"/>
            <a:ext cx="5872680" cy="6203071"/>
          </a:xfrm>
          <a:prstGeom prst="rect">
            <a:avLst/>
          </a:prstGeom>
          <a:noFill/>
          <a:ln>
            <a:noFill/>
          </a:ln>
        </p:spPr>
        <p:txBody>
          <a:bodyPr spcFirstLastPara="1" wrap="square" lIns="102950" tIns="51475" rIns="102950" bIns="51475" anchor="t" anchorCtr="0">
            <a:spAutoFit/>
          </a:bodyPr>
          <a:lstStyle/>
          <a:p>
            <a:pPr marL="0" marR="0" lvl="0" indent="0" algn="just" rtl="0">
              <a:lnSpc>
                <a:spcPct val="138888"/>
              </a:lnSpc>
              <a:spcBef>
                <a:spcPts val="0"/>
              </a:spcBef>
              <a:spcAft>
                <a:spcPts val="0"/>
              </a:spcAft>
              <a:buNone/>
            </a:pPr>
            <a:r>
              <a:rPr lang="pt-BR" sz="1800" b="0" i="0" u="none" strike="noStrike" cap="none" dirty="0" err="1">
                <a:solidFill>
                  <a:schemeClr val="dk1"/>
                </a:solidFill>
                <a:latin typeface="Arial"/>
                <a:ea typeface="Arial"/>
                <a:cs typeface="Arial"/>
                <a:sym typeface="Arial"/>
              </a:rPr>
              <a:t>Lorem</a:t>
            </a:r>
            <a:r>
              <a:rPr lang="pt-BR" sz="1800" b="0" i="0" u="none" strike="noStrike" cap="none" dirty="0">
                <a:solidFill>
                  <a:schemeClr val="dk1"/>
                </a:solidFill>
                <a:latin typeface="Arial"/>
                <a:ea typeface="Arial"/>
                <a:cs typeface="Arial"/>
                <a:sym typeface="Arial"/>
              </a:rPr>
              <a:t> ipsum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consectetur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Nam tempus </a:t>
            </a:r>
            <a:r>
              <a:rPr lang="pt-BR" sz="1800" b="0" i="0" u="none" strike="noStrike" cap="none" dirty="0" err="1">
                <a:solidFill>
                  <a:schemeClr val="dk1"/>
                </a:solidFill>
                <a:latin typeface="Arial"/>
                <a:ea typeface="Arial"/>
                <a:cs typeface="Arial"/>
                <a:sym typeface="Arial"/>
              </a:rPr>
              <a:t>condimentum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mauris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dignissim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Pellentesque</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semper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porttitor</a:t>
            </a:r>
            <a:r>
              <a:rPr lang="pt-BR" sz="1800" b="0" i="0" u="none" strike="noStrike" cap="none" dirty="0">
                <a:solidFill>
                  <a:schemeClr val="dk1"/>
                </a:solidFill>
                <a:latin typeface="Arial"/>
                <a:ea typeface="Arial"/>
                <a:cs typeface="Arial"/>
                <a:sym typeface="Arial"/>
              </a:rPr>
              <a:t>. Nam vitae </a:t>
            </a:r>
            <a:r>
              <a:rPr lang="pt-BR" sz="1800" b="0" i="0" u="none" strike="noStrike" cap="none" dirty="0" err="1">
                <a:solidFill>
                  <a:schemeClr val="dk1"/>
                </a:solidFill>
                <a:latin typeface="Arial"/>
                <a:ea typeface="Arial"/>
                <a:cs typeface="Arial"/>
                <a:sym typeface="Arial"/>
              </a:rPr>
              <a:t>nisi</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mollis</a:t>
            </a:r>
            <a:r>
              <a:rPr lang="pt-BR" sz="1800" b="0" i="0" u="none" strike="noStrike" cap="none" dirty="0">
                <a:solidFill>
                  <a:schemeClr val="dk1"/>
                </a:solidFill>
                <a:latin typeface="Arial"/>
                <a:ea typeface="Arial"/>
                <a:cs typeface="Arial"/>
                <a:sym typeface="Arial"/>
              </a:rPr>
              <a:t> ante </a:t>
            </a:r>
            <a:r>
              <a:rPr lang="pt-BR" sz="1800" b="0" i="0" u="none" strike="noStrike" cap="none" dirty="0" err="1">
                <a:solidFill>
                  <a:schemeClr val="dk1"/>
                </a:solidFill>
                <a:latin typeface="Arial"/>
                <a:ea typeface="Arial"/>
                <a:cs typeface="Arial"/>
                <a:sym typeface="Arial"/>
              </a:rPr>
              <a:t>aliquam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sollicitudin</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vel</a:t>
            </a:r>
            <a:r>
              <a:rPr lang="pt-BR" sz="1800" b="0" i="0" u="none" strike="noStrike" cap="none" dirty="0">
                <a:solidFill>
                  <a:schemeClr val="dk1"/>
                </a:solidFill>
                <a:latin typeface="Arial"/>
                <a:ea typeface="Arial"/>
                <a:cs typeface="Arial"/>
                <a:sym typeface="Arial"/>
              </a:rPr>
              <a:t> non mi. Nam </a:t>
            </a:r>
            <a:r>
              <a:rPr lang="pt-BR" sz="1800" b="0" i="0" u="none" strike="noStrike" cap="none" dirty="0" err="1">
                <a:solidFill>
                  <a:schemeClr val="dk1"/>
                </a:solidFill>
                <a:latin typeface="Arial"/>
                <a:ea typeface="Arial"/>
                <a:cs typeface="Arial"/>
                <a:sym typeface="Arial"/>
              </a:rPr>
              <a:t>hendrerit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ut </a:t>
            </a:r>
            <a:r>
              <a:rPr lang="pt-BR" sz="1800" b="0" i="0" u="none" strike="noStrike" cap="none" dirty="0" err="1">
                <a:solidFill>
                  <a:schemeClr val="dk1"/>
                </a:solidFill>
                <a:latin typeface="Arial"/>
                <a:ea typeface="Arial"/>
                <a:cs typeface="Arial"/>
                <a:sym typeface="Arial"/>
              </a:rPr>
              <a:t>neque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pretium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imperdiet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Maecenas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nunc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erat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posuere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Aenean</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scelerisque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a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turpis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luctus</a:t>
            </a:r>
            <a:r>
              <a:rPr lang="pt-BR" sz="1800" b="0" i="0" u="none" strike="noStrike" cap="none" dirty="0">
                <a:solidFill>
                  <a:schemeClr val="dk1"/>
                </a:solidFill>
                <a:latin typeface="Arial"/>
                <a:ea typeface="Arial"/>
                <a:cs typeface="Arial"/>
                <a:sym typeface="Arial"/>
              </a:rPr>
              <a:t> at.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ac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Interdum</a:t>
            </a:r>
            <a:r>
              <a:rPr lang="pt-BR" sz="1800" b="0" i="0" u="none" strike="noStrike" cap="none" dirty="0">
                <a:solidFill>
                  <a:schemeClr val="dk1"/>
                </a:solidFill>
                <a:latin typeface="Arial"/>
                <a:ea typeface="Arial"/>
                <a:cs typeface="Arial"/>
                <a:sym typeface="Arial"/>
              </a:rPr>
              <a:t> et </a:t>
            </a:r>
            <a:r>
              <a:rPr lang="pt-BR" sz="1800" b="0" i="0" u="none" strike="noStrike" cap="none" dirty="0" err="1">
                <a:solidFill>
                  <a:schemeClr val="dk1"/>
                </a:solidFill>
                <a:latin typeface="Arial"/>
                <a:ea typeface="Arial"/>
                <a:cs typeface="Arial"/>
                <a:sym typeface="Arial"/>
              </a:rPr>
              <a:t>malesuada</a:t>
            </a:r>
            <a:r>
              <a:rPr lang="pt-BR" sz="1800" b="0" i="0" u="none" strike="noStrike" cap="none" dirty="0">
                <a:solidFill>
                  <a:schemeClr val="dk1"/>
                </a:solidFill>
                <a:latin typeface="Arial"/>
                <a:ea typeface="Arial"/>
                <a:cs typeface="Arial"/>
                <a:sym typeface="Arial"/>
              </a:rPr>
              <a:t> fames ac ante ipsum </a:t>
            </a:r>
            <a:r>
              <a:rPr lang="pt-BR" sz="1800" b="0" i="0" u="none" strike="noStrike" cap="none" dirty="0" err="1">
                <a:solidFill>
                  <a:schemeClr val="dk1"/>
                </a:solidFill>
                <a:latin typeface="Arial"/>
                <a:ea typeface="Arial"/>
                <a:cs typeface="Arial"/>
                <a:sym typeface="Arial"/>
              </a:rPr>
              <a:t>primis</a:t>
            </a:r>
            <a:r>
              <a:rPr lang="pt-BR" sz="1800" b="0" i="0" u="none" strike="noStrike" cap="none" dirty="0">
                <a:solidFill>
                  <a:schemeClr val="dk1"/>
                </a:solidFill>
                <a:latin typeface="Arial"/>
                <a:ea typeface="Arial"/>
                <a:cs typeface="Arial"/>
                <a:sym typeface="Arial"/>
              </a:rPr>
              <a:t> in </a:t>
            </a:r>
            <a:r>
              <a:rPr lang="pt-BR" sz="1800" b="0" i="0" u="none" strike="noStrike" cap="none" dirty="0" err="1">
                <a:solidFill>
                  <a:schemeClr val="dk1"/>
                </a:solidFill>
                <a:latin typeface="Arial"/>
                <a:ea typeface="Arial"/>
                <a:cs typeface="Arial"/>
                <a:sym typeface="Arial"/>
              </a:rPr>
              <a:t>faucibus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Pellentesque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justo </a:t>
            </a:r>
            <a:r>
              <a:rPr lang="pt-BR" sz="1800" b="0" i="0" u="none" strike="noStrike" cap="none" dirty="0" err="1">
                <a:solidFill>
                  <a:schemeClr val="dk1"/>
                </a:solidFill>
                <a:latin typeface="Arial"/>
                <a:ea typeface="Arial"/>
                <a:cs typeface="Arial"/>
                <a:sym typeface="Arial"/>
              </a:rPr>
              <a:t>vel</a:t>
            </a:r>
            <a:r>
              <a:rPr lang="pt-BR" sz="1800" b="0" i="0" u="none" strike="noStrike" cap="none" dirty="0">
                <a:solidFill>
                  <a:schemeClr val="dk1"/>
                </a:solidFill>
                <a:latin typeface="Arial"/>
                <a:ea typeface="Arial"/>
                <a:cs typeface="Arial"/>
                <a:sym typeface="Arial"/>
              </a:rPr>
              <a:t> est </a:t>
            </a:r>
            <a:r>
              <a:rPr lang="pt-BR" sz="1800" b="0" i="0" u="none" strike="noStrike" cap="none" dirty="0" err="1">
                <a:solidFill>
                  <a:schemeClr val="dk1"/>
                </a:solidFill>
                <a:latin typeface="Arial"/>
                <a:ea typeface="Arial"/>
                <a:cs typeface="Arial"/>
                <a:sym typeface="Arial"/>
              </a:rPr>
              <a:t>facilisis</a:t>
            </a:r>
            <a:r>
              <a:rPr lang="pt-BR" sz="1800" b="0" i="0" u="none" strike="noStrike" cap="none" dirty="0">
                <a:solidFill>
                  <a:schemeClr val="dk1"/>
                </a:solidFill>
                <a:latin typeface="Arial"/>
                <a:ea typeface="Arial"/>
                <a:cs typeface="Arial"/>
                <a:sym typeface="Arial"/>
              </a:rPr>
              <a:t> gravida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in ipsum. </a:t>
            </a:r>
            <a:r>
              <a:rPr lang="pt-BR" sz="1800" b="0" i="0" u="none" strike="noStrike" cap="none" dirty="0" err="1">
                <a:solidFill>
                  <a:schemeClr val="dk1"/>
                </a:solidFill>
                <a:latin typeface="Arial"/>
                <a:ea typeface="Arial"/>
                <a:cs typeface="Arial"/>
                <a:sym typeface="Arial"/>
              </a:rPr>
              <a:t>Morbi</a:t>
            </a:r>
            <a:r>
              <a:rPr lang="pt-BR" sz="1800" b="0" i="0" u="none" strike="noStrike" cap="none" dirty="0">
                <a:solidFill>
                  <a:schemeClr val="dk1"/>
                </a:solidFill>
                <a:latin typeface="Arial"/>
                <a:ea typeface="Arial"/>
                <a:cs typeface="Arial"/>
                <a:sym typeface="Arial"/>
              </a:rPr>
              <a:t> ut </a:t>
            </a:r>
            <a:r>
              <a:rPr lang="pt-BR" sz="1800" b="0" i="0" u="none" strike="noStrike" cap="none" dirty="0" err="1">
                <a:solidFill>
                  <a:schemeClr val="dk1"/>
                </a:solidFill>
                <a:latin typeface="Arial"/>
                <a:ea typeface="Arial"/>
                <a:cs typeface="Arial"/>
                <a:sym typeface="Arial"/>
              </a:rPr>
              <a:t>turpis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faucibus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auctor</a:t>
            </a:r>
            <a:r>
              <a:rPr lang="pt-BR" sz="1800" b="0" i="0" u="none" strike="noStrike" cap="none" dirty="0">
                <a:solidFill>
                  <a:schemeClr val="dk1"/>
                </a:solidFill>
                <a:latin typeface="Arial"/>
                <a:ea typeface="Arial"/>
                <a:cs typeface="Arial"/>
                <a:sym typeface="Arial"/>
              </a:rPr>
              <a:t> sem quis, </a:t>
            </a:r>
            <a:r>
              <a:rPr lang="pt-BR" sz="1800" b="0" i="0" u="none" strike="noStrike" cap="none" dirty="0" err="1">
                <a:solidFill>
                  <a:schemeClr val="dk1"/>
                </a:solidFill>
                <a:latin typeface="Arial"/>
                <a:ea typeface="Arial"/>
                <a:cs typeface="Arial"/>
                <a:sym typeface="Arial"/>
              </a:rPr>
              <a:t>semper</a:t>
            </a:r>
            <a:r>
              <a:rPr lang="pt-BR" sz="1800" b="0" i="0" u="none" strike="noStrike" cap="none" dirty="0">
                <a:solidFill>
                  <a:schemeClr val="dk1"/>
                </a:solidFill>
                <a:latin typeface="Arial"/>
                <a:ea typeface="Arial"/>
                <a:cs typeface="Arial"/>
                <a:sym typeface="Arial"/>
              </a:rPr>
              <a:t> ipsum. </a:t>
            </a:r>
            <a:r>
              <a:rPr lang="pt-BR" sz="1800" b="0" i="0" u="none" strike="noStrike" cap="none" dirty="0" err="1">
                <a:solidFill>
                  <a:schemeClr val="dk1"/>
                </a:solidFill>
                <a:latin typeface="Arial"/>
                <a:ea typeface="Arial"/>
                <a:cs typeface="Arial"/>
                <a:sym typeface="Arial"/>
              </a:rPr>
              <a:t>Fusce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ullamcorper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nisl</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aliquet</a:t>
            </a:r>
            <a:r>
              <a:rPr lang="pt-BR" sz="1800" b="0" i="0" u="none" strike="noStrike" cap="none" dirty="0">
                <a:solidFill>
                  <a:schemeClr val="dk1"/>
                </a:solidFill>
                <a:latin typeface="Arial"/>
                <a:ea typeface="Arial"/>
                <a:cs typeface="Arial"/>
                <a:sym typeface="Arial"/>
              </a:rPr>
              <a:t>, et tempus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cursus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Praesent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turpis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luctus</a:t>
            </a:r>
            <a:r>
              <a:rPr lang="pt-BR" sz="1800" b="0" i="0" u="none" strike="noStrike" cap="none" dirty="0">
                <a:solidFill>
                  <a:schemeClr val="dk1"/>
                </a:solidFill>
                <a:latin typeface="Arial"/>
                <a:ea typeface="Arial"/>
                <a:cs typeface="Arial"/>
                <a:sym typeface="Arial"/>
              </a:rPr>
              <a:t> at.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ac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Interdum</a:t>
            </a:r>
            <a:r>
              <a:rPr lang="pt-BR" sz="1800" b="0" i="0" u="none" strike="noStrike" cap="none" dirty="0">
                <a:solidFill>
                  <a:schemeClr val="dk1"/>
                </a:solidFill>
                <a:latin typeface="Arial"/>
                <a:ea typeface="Arial"/>
                <a:cs typeface="Arial"/>
                <a:sym typeface="Arial"/>
              </a:rPr>
              <a:t> et </a:t>
            </a:r>
            <a:r>
              <a:rPr lang="pt-BR" sz="1800" b="0" i="0" u="none" strike="noStrike" cap="none" dirty="0" err="1">
                <a:solidFill>
                  <a:schemeClr val="dk1"/>
                </a:solidFill>
                <a:latin typeface="Arial"/>
                <a:ea typeface="Arial"/>
                <a:cs typeface="Arial"/>
                <a:sym typeface="Arial"/>
              </a:rPr>
              <a:t>malesuada</a:t>
            </a:r>
            <a:r>
              <a:rPr lang="pt-BR" sz="1800" b="0" i="0" u="none" strike="noStrike" cap="none" dirty="0">
                <a:solidFill>
                  <a:schemeClr val="dk1"/>
                </a:solidFill>
                <a:latin typeface="Arial"/>
                <a:ea typeface="Arial"/>
                <a:cs typeface="Arial"/>
                <a:sym typeface="Arial"/>
              </a:rPr>
              <a:t> fames ac ante ipsum </a:t>
            </a:r>
            <a:r>
              <a:rPr lang="pt-BR" sz="1800" b="0" i="0" u="none" strike="noStrike" cap="none" dirty="0" err="1">
                <a:solidFill>
                  <a:schemeClr val="dk1"/>
                </a:solidFill>
                <a:latin typeface="Arial"/>
                <a:ea typeface="Arial"/>
                <a:cs typeface="Arial"/>
                <a:sym typeface="Arial"/>
              </a:rPr>
              <a:t>primis</a:t>
            </a:r>
            <a:r>
              <a:rPr lang="pt-BR" sz="1800" b="0" i="0" u="none" strike="noStrike" cap="none" dirty="0">
                <a:solidFill>
                  <a:schemeClr val="dk1"/>
                </a:solidFill>
                <a:latin typeface="Arial"/>
                <a:ea typeface="Arial"/>
                <a:cs typeface="Arial"/>
                <a:sym typeface="Arial"/>
              </a:rPr>
              <a:t> in </a:t>
            </a:r>
            <a:r>
              <a:rPr lang="pt-BR" sz="1800" b="0" i="0" u="none" strike="noStrike" cap="none" dirty="0" err="1">
                <a:solidFill>
                  <a:schemeClr val="dk1"/>
                </a:solidFill>
                <a:latin typeface="Arial"/>
                <a:ea typeface="Arial"/>
                <a:cs typeface="Arial"/>
                <a:sym typeface="Arial"/>
              </a:rPr>
              <a:t>faucibus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Pellentesque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justo </a:t>
            </a:r>
            <a:r>
              <a:rPr lang="pt-BR" sz="1800" b="0" i="0" u="none" strike="noStrike" cap="none" dirty="0" err="1">
                <a:solidFill>
                  <a:schemeClr val="dk1"/>
                </a:solidFill>
                <a:latin typeface="Arial"/>
                <a:ea typeface="Arial"/>
                <a:cs typeface="Arial"/>
                <a:sym typeface="Arial"/>
              </a:rPr>
              <a:t>vel</a:t>
            </a:r>
            <a:r>
              <a:rPr lang="pt-BR" sz="1800" b="0" i="0" u="none" strike="noStrike" cap="none" dirty="0">
                <a:solidFill>
                  <a:schemeClr val="dk1"/>
                </a:solidFill>
                <a:latin typeface="Arial"/>
                <a:ea typeface="Arial"/>
                <a:cs typeface="Arial"/>
                <a:sym typeface="Arial"/>
              </a:rPr>
              <a:t> est </a:t>
            </a:r>
            <a:r>
              <a:rPr lang="pt-BR" sz="1800" b="0" i="0" u="none" strike="noStrike" cap="none" dirty="0" err="1">
                <a:solidFill>
                  <a:schemeClr val="dk1"/>
                </a:solidFill>
                <a:latin typeface="Arial"/>
                <a:ea typeface="Arial"/>
                <a:cs typeface="Arial"/>
                <a:sym typeface="Arial"/>
              </a:rPr>
              <a:t>facilisis</a:t>
            </a:r>
            <a:r>
              <a:rPr lang="pt-BR" sz="1800" b="0" i="0" u="none" strike="noStrike" cap="none" dirty="0">
                <a:solidFill>
                  <a:schemeClr val="dk1"/>
                </a:solidFill>
                <a:latin typeface="Arial"/>
                <a:ea typeface="Arial"/>
                <a:cs typeface="Arial"/>
                <a:sym typeface="Arial"/>
              </a:rPr>
              <a:t> gravida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in ipsum. </a:t>
            </a:r>
            <a:r>
              <a:rPr lang="pt-BR" sz="1800" b="0" i="0" u="none" strike="noStrike" cap="none" dirty="0" err="1">
                <a:solidFill>
                  <a:schemeClr val="dk1"/>
                </a:solidFill>
                <a:latin typeface="Arial"/>
                <a:ea typeface="Arial"/>
                <a:cs typeface="Arial"/>
                <a:sym typeface="Arial"/>
              </a:rPr>
              <a:t>Morbi</a:t>
            </a:r>
            <a:r>
              <a:rPr lang="pt-BR" sz="1800" b="0" i="0" u="none" strike="noStrike" cap="none" dirty="0">
                <a:solidFill>
                  <a:schemeClr val="dk1"/>
                </a:solidFill>
                <a:latin typeface="Arial"/>
                <a:ea typeface="Arial"/>
                <a:cs typeface="Arial"/>
                <a:sym typeface="Arial"/>
              </a:rPr>
              <a:t> ut </a:t>
            </a:r>
            <a:r>
              <a:rPr lang="pt-BR" sz="1800" b="0" i="0" u="none" strike="noStrike" cap="none" dirty="0" err="1">
                <a:solidFill>
                  <a:schemeClr val="dk1"/>
                </a:solidFill>
                <a:latin typeface="Arial"/>
                <a:ea typeface="Arial"/>
                <a:cs typeface="Arial"/>
                <a:sym typeface="Arial"/>
              </a:rPr>
              <a:t>turpis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faucibus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auctor</a:t>
            </a:r>
            <a:r>
              <a:rPr lang="pt-BR" sz="1800" b="0" i="0" u="none" strike="noStrike" cap="none" dirty="0">
                <a:solidFill>
                  <a:schemeClr val="dk1"/>
                </a:solidFill>
                <a:latin typeface="Arial"/>
                <a:ea typeface="Arial"/>
                <a:cs typeface="Arial"/>
                <a:sym typeface="Arial"/>
              </a:rPr>
              <a:t> sem quis, </a:t>
            </a:r>
            <a:r>
              <a:rPr lang="pt-BR" sz="1800" b="0" i="0" u="none" strike="noStrike" cap="none" dirty="0" err="1">
                <a:solidFill>
                  <a:schemeClr val="dk1"/>
                </a:solidFill>
                <a:latin typeface="Arial"/>
                <a:ea typeface="Arial"/>
                <a:cs typeface="Arial"/>
                <a:sym typeface="Arial"/>
              </a:rPr>
              <a:t>semper</a:t>
            </a:r>
            <a:r>
              <a:rPr lang="pt-BR" sz="1800" b="0" i="0" u="none" strike="noStrike" cap="none" dirty="0">
                <a:solidFill>
                  <a:schemeClr val="dk1"/>
                </a:solidFill>
                <a:latin typeface="Arial"/>
                <a:ea typeface="Arial"/>
                <a:cs typeface="Arial"/>
                <a:sym typeface="Arial"/>
              </a:rPr>
              <a:t> ipsum. </a:t>
            </a:r>
            <a:r>
              <a:rPr lang="pt-BR" sz="1800" b="0" i="0" u="none" strike="noStrike" cap="none" dirty="0" err="1">
                <a:solidFill>
                  <a:schemeClr val="dk1"/>
                </a:solidFill>
                <a:latin typeface="Arial"/>
                <a:ea typeface="Arial"/>
                <a:cs typeface="Arial"/>
                <a:sym typeface="Arial"/>
              </a:rPr>
              <a:t>Fusce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ullamcorper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nisl</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aliquet</a:t>
            </a:r>
            <a:r>
              <a:rPr lang="pt-BR" sz="1800" b="0" i="0" u="none" strike="noStrike" cap="none" dirty="0">
                <a:solidFill>
                  <a:schemeClr val="dk1"/>
                </a:solidFill>
                <a:latin typeface="Arial"/>
                <a:ea typeface="Arial"/>
                <a:cs typeface="Arial"/>
                <a:sym typeface="Arial"/>
              </a:rPr>
              <a:t>, et tempus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cursus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Praesent</a:t>
            </a:r>
            <a:r>
              <a:rPr lang="pt-BR" sz="1800" b="0" i="0" u="none" strike="noStrike" cap="none" dirty="0">
                <a:solidFill>
                  <a:schemeClr val="dk1"/>
                </a:solidFill>
                <a:latin typeface="Arial"/>
                <a:ea typeface="Arial"/>
                <a:cs typeface="Arial"/>
                <a:sym typeface="Arial"/>
              </a:rPr>
              <a:t>. </a:t>
            </a:r>
            <a:endParaRPr sz="1800" b="0" i="0" u="none" strike="noStrike" cap="none" dirty="0">
              <a:solidFill>
                <a:schemeClr val="dk1"/>
              </a:solidFill>
              <a:latin typeface="Arial"/>
              <a:ea typeface="Arial"/>
              <a:cs typeface="Arial"/>
              <a:sym typeface="Arial"/>
            </a:endParaRPr>
          </a:p>
          <a:p>
            <a:pPr marL="0" marR="0" lvl="0" indent="0" algn="just" rtl="0">
              <a:lnSpc>
                <a:spcPct val="100000"/>
              </a:lnSpc>
              <a:spcBef>
                <a:spcPts val="440"/>
              </a:spcBef>
              <a:spcAft>
                <a:spcPts val="0"/>
              </a:spcAft>
              <a:buNone/>
            </a:pPr>
            <a:endParaRPr sz="1800" b="0" i="0" u="none" strike="noStrike" cap="none" dirty="0">
              <a:solidFill>
                <a:schemeClr val="dk1"/>
              </a:solidFill>
              <a:latin typeface="Arial"/>
              <a:ea typeface="Arial"/>
              <a:cs typeface="Arial"/>
              <a:sym typeface="Arial"/>
            </a:endParaRPr>
          </a:p>
        </p:txBody>
      </p:sp>
      <p:graphicFrame>
        <p:nvGraphicFramePr>
          <p:cNvPr id="91" name="Google Shape;91;p1"/>
          <p:cNvGraphicFramePr/>
          <p:nvPr/>
        </p:nvGraphicFramePr>
        <p:xfrm>
          <a:off x="1405525" y="21989076"/>
          <a:ext cx="4542670" cy="1981951"/>
        </p:xfrm>
        <a:graphic>
          <a:graphicData uri="http://schemas.openxmlformats.org/drawingml/2006/chart">
            <c:chart xmlns:c="http://schemas.openxmlformats.org/drawingml/2006/chart" xmlns:r="http://schemas.openxmlformats.org/officeDocument/2006/relationships" r:id="rId3"/>
          </a:graphicData>
        </a:graphic>
      </p:graphicFrame>
      <p:sp>
        <p:nvSpPr>
          <p:cNvPr id="92" name="Google Shape;92;p1"/>
          <p:cNvSpPr/>
          <p:nvPr/>
        </p:nvSpPr>
        <p:spPr>
          <a:xfrm>
            <a:off x="7128360" y="19785961"/>
            <a:ext cx="5892600" cy="3958800"/>
          </a:xfrm>
          <a:prstGeom prst="rect">
            <a:avLst/>
          </a:prstGeom>
          <a:noFill/>
          <a:ln>
            <a:noFill/>
          </a:ln>
        </p:spPr>
        <p:txBody>
          <a:bodyPr spcFirstLastPara="1" wrap="square" lIns="102950" tIns="51475" rIns="102950" bIns="51475" anchor="t" anchorCtr="0">
            <a:spAutoFit/>
          </a:bodyPr>
          <a:lstStyle/>
          <a:p>
            <a:pPr marL="0" marR="0" lvl="0" indent="0" algn="just" rtl="0">
              <a:lnSpc>
                <a:spcPct val="138888"/>
              </a:lnSpc>
              <a:spcBef>
                <a:spcPts val="0"/>
              </a:spcBef>
              <a:spcAft>
                <a:spcPts val="0"/>
              </a:spcAft>
              <a:buNone/>
            </a:pPr>
            <a:r>
              <a:rPr lang="pt-BR" sz="1800" b="0" i="0" u="none" strike="noStrike" cap="none" dirty="0" err="1">
                <a:solidFill>
                  <a:schemeClr val="dk1"/>
                </a:solidFill>
                <a:latin typeface="Arial"/>
                <a:ea typeface="Arial"/>
                <a:cs typeface="Arial"/>
                <a:sym typeface="Arial"/>
              </a:rPr>
              <a:t>Lorem</a:t>
            </a:r>
            <a:r>
              <a:rPr lang="pt-BR" sz="1800" b="0" i="0" u="none" strike="noStrike" cap="none" dirty="0">
                <a:solidFill>
                  <a:schemeClr val="dk1"/>
                </a:solidFill>
                <a:latin typeface="Arial"/>
                <a:ea typeface="Arial"/>
                <a:cs typeface="Arial"/>
                <a:sym typeface="Arial"/>
              </a:rPr>
              <a:t> ipsum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consectetur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Nam tempus </a:t>
            </a:r>
            <a:r>
              <a:rPr lang="pt-BR" sz="1800" b="0" i="0" u="none" strike="noStrike" cap="none" dirty="0" err="1">
                <a:solidFill>
                  <a:schemeClr val="dk1"/>
                </a:solidFill>
                <a:latin typeface="Arial"/>
                <a:ea typeface="Arial"/>
                <a:cs typeface="Arial"/>
                <a:sym typeface="Arial"/>
              </a:rPr>
              <a:t>condimentum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mauris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dignissim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Pellentesque</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semper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porttitor</a:t>
            </a:r>
            <a:r>
              <a:rPr lang="pt-BR" sz="1800" b="0" i="0" u="none" strike="noStrike" cap="none" dirty="0">
                <a:solidFill>
                  <a:schemeClr val="dk1"/>
                </a:solidFill>
                <a:latin typeface="Arial"/>
                <a:ea typeface="Arial"/>
                <a:cs typeface="Arial"/>
                <a:sym typeface="Arial"/>
              </a:rPr>
              <a:t>. Nam vitae </a:t>
            </a:r>
            <a:r>
              <a:rPr lang="pt-BR" sz="1800" b="0" i="0" u="none" strike="noStrike" cap="none" dirty="0" err="1">
                <a:solidFill>
                  <a:schemeClr val="dk1"/>
                </a:solidFill>
                <a:latin typeface="Arial"/>
                <a:ea typeface="Arial"/>
                <a:cs typeface="Arial"/>
                <a:sym typeface="Arial"/>
              </a:rPr>
              <a:t>nisi</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mollis</a:t>
            </a:r>
            <a:r>
              <a:rPr lang="pt-BR" sz="1800" b="0" i="0" u="none" strike="noStrike" cap="none" dirty="0">
                <a:solidFill>
                  <a:schemeClr val="dk1"/>
                </a:solidFill>
                <a:latin typeface="Arial"/>
                <a:ea typeface="Arial"/>
                <a:cs typeface="Arial"/>
                <a:sym typeface="Arial"/>
              </a:rPr>
              <a:t> ante </a:t>
            </a:r>
            <a:r>
              <a:rPr lang="pt-BR" sz="1800" b="0" i="0" u="none" strike="noStrike" cap="none" dirty="0" err="1">
                <a:solidFill>
                  <a:schemeClr val="dk1"/>
                </a:solidFill>
                <a:latin typeface="Arial"/>
                <a:ea typeface="Arial"/>
                <a:cs typeface="Arial"/>
                <a:sym typeface="Arial"/>
              </a:rPr>
              <a:t>aliquam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sollicitudin</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vel</a:t>
            </a:r>
            <a:r>
              <a:rPr lang="pt-BR" sz="1800" b="0" i="0" u="none" strike="noStrike" cap="none" dirty="0">
                <a:solidFill>
                  <a:schemeClr val="dk1"/>
                </a:solidFill>
                <a:latin typeface="Arial"/>
                <a:ea typeface="Arial"/>
                <a:cs typeface="Arial"/>
                <a:sym typeface="Arial"/>
              </a:rPr>
              <a:t> non mi. Nam </a:t>
            </a:r>
            <a:r>
              <a:rPr lang="pt-BR" sz="1800" b="0" i="0" u="none" strike="noStrike" cap="none" dirty="0" err="1">
                <a:solidFill>
                  <a:schemeClr val="dk1"/>
                </a:solidFill>
                <a:latin typeface="Arial"/>
                <a:ea typeface="Arial"/>
                <a:cs typeface="Arial"/>
                <a:sym typeface="Arial"/>
              </a:rPr>
              <a:t>hendrerit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ut </a:t>
            </a:r>
            <a:r>
              <a:rPr lang="pt-BR" sz="1800" b="0" i="0" u="none" strike="noStrike" cap="none" dirty="0" err="1">
                <a:solidFill>
                  <a:schemeClr val="dk1"/>
                </a:solidFill>
                <a:latin typeface="Arial"/>
                <a:ea typeface="Arial"/>
                <a:cs typeface="Arial"/>
                <a:sym typeface="Arial"/>
              </a:rPr>
              <a:t>neque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pretium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imperdiet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Maecenas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nunc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erat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posuere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Aenean</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scelerisque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a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turpis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luctus</a:t>
            </a:r>
            <a:r>
              <a:rPr lang="pt-BR" sz="1800" b="0" i="0" u="none" strike="noStrike" cap="none" dirty="0">
                <a:solidFill>
                  <a:schemeClr val="dk1"/>
                </a:solidFill>
                <a:latin typeface="Arial"/>
                <a:ea typeface="Arial"/>
                <a:cs typeface="Arial"/>
                <a:sym typeface="Arial"/>
              </a:rPr>
              <a:t> at.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ac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non mi. Nam </a:t>
            </a:r>
            <a:r>
              <a:rPr lang="pt-BR" sz="1800" b="0" i="0" u="none" strike="noStrike" cap="none" dirty="0" err="1">
                <a:solidFill>
                  <a:schemeClr val="dk1"/>
                </a:solidFill>
                <a:latin typeface="Arial"/>
                <a:ea typeface="Arial"/>
                <a:cs typeface="Arial"/>
                <a:sym typeface="Arial"/>
              </a:rPr>
              <a:t>hendrerit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ut </a:t>
            </a:r>
            <a:r>
              <a:rPr lang="pt-BR" sz="1800" b="0" i="0" u="none" strike="noStrike" cap="none" dirty="0" err="1">
                <a:solidFill>
                  <a:schemeClr val="dk1"/>
                </a:solidFill>
                <a:latin typeface="Arial"/>
                <a:ea typeface="Arial"/>
                <a:cs typeface="Arial"/>
                <a:sym typeface="Arial"/>
              </a:rPr>
              <a:t>neque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pretium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imperdiet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Maecenas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nunc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erat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posuere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Aenean</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scelerisque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a:t>
            </a:r>
            <a:r>
              <a:rPr lang="en-US" sz="1800" b="0" i="0" u="none" strike="noStrike" cap="none" dirty="0">
                <a:solidFill>
                  <a:schemeClr val="dk1"/>
                </a:solidFill>
                <a:latin typeface="Arial"/>
                <a:ea typeface="Arial"/>
                <a:cs typeface="Arial"/>
                <a:sym typeface="Arial"/>
              </a:rPr>
              <a:t> a </a:t>
            </a:r>
            <a:r>
              <a:rPr lang="en-US" sz="1800" b="0" i="0" u="none" strike="noStrike" cap="none" dirty="0" err="1">
                <a:solidFill>
                  <a:schemeClr val="dk1"/>
                </a:solidFill>
                <a:latin typeface="Arial"/>
                <a:ea typeface="Arial"/>
                <a:cs typeface="Arial"/>
                <a:sym typeface="Arial"/>
              </a:rPr>
              <a:t>lobortis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turpis</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luctus</a:t>
            </a:r>
            <a:r>
              <a:rPr lang="en-US" sz="1800" b="0" i="0" u="none" strike="noStrike" cap="none" dirty="0">
                <a:solidFill>
                  <a:schemeClr val="dk1"/>
                </a:solidFill>
                <a:latin typeface="Arial"/>
                <a:ea typeface="Arial"/>
                <a:cs typeface="Arial"/>
                <a:sym typeface="Arial"/>
              </a:rPr>
              <a:t> at. Sed ac </a:t>
            </a:r>
            <a:r>
              <a:rPr lang="en-US" sz="1800" b="0" i="0" u="none" strike="noStrike" cap="none" dirty="0" err="1">
                <a:solidFill>
                  <a:schemeClr val="dk1"/>
                </a:solidFill>
                <a:latin typeface="Arial"/>
                <a:ea typeface="Arial"/>
                <a:cs typeface="Arial"/>
                <a:sym typeface="Arial"/>
              </a:rPr>
              <a:t>adipiscing</a:t>
            </a:r>
            <a:r>
              <a:rPr lang="en-US" sz="1800" b="0" i="0" u="none" strike="noStrike" cap="none" dirty="0">
                <a:solidFill>
                  <a:schemeClr val="dk1"/>
                </a:solidFill>
                <a:latin typeface="Arial"/>
                <a:ea typeface="Arial"/>
                <a:cs typeface="Arial"/>
                <a:sym typeface="Arial"/>
              </a:rPr>
              <a:t>.</a:t>
            </a:r>
          </a:p>
          <a:p>
            <a:pPr marL="0" marR="0" lvl="0" indent="0" algn="just" rtl="0">
              <a:lnSpc>
                <a:spcPct val="100000"/>
              </a:lnSpc>
              <a:spcBef>
                <a:spcPts val="440"/>
              </a:spcBef>
              <a:spcAft>
                <a:spcPts val="0"/>
              </a:spcAft>
              <a:buNone/>
            </a:pPr>
            <a:endParaRPr lang="en-US" sz="1800" b="0" i="0" u="none" strike="noStrike" cap="none" dirty="0">
              <a:solidFill>
                <a:schemeClr val="dk1"/>
              </a:solidFill>
              <a:latin typeface="Arial"/>
              <a:ea typeface="Arial"/>
              <a:cs typeface="Arial"/>
              <a:sym typeface="Arial"/>
            </a:endParaRPr>
          </a:p>
        </p:txBody>
      </p:sp>
      <p:sp>
        <p:nvSpPr>
          <p:cNvPr id="93" name="Google Shape;93;p1"/>
          <p:cNvSpPr/>
          <p:nvPr/>
        </p:nvSpPr>
        <p:spPr>
          <a:xfrm>
            <a:off x="734215" y="3039042"/>
            <a:ext cx="12247500" cy="932400"/>
          </a:xfrm>
          <a:prstGeom prst="rect">
            <a:avLst/>
          </a:prstGeom>
          <a:solidFill>
            <a:srgbClr val="3A4BED"/>
          </a:solidFill>
          <a:ln>
            <a:noFill/>
          </a:ln>
        </p:spPr>
        <p:txBody>
          <a:bodyPr spcFirstLastPara="1" wrap="square" lIns="102950" tIns="51475" rIns="102950" bIns="51475" anchor="ctr" anchorCtr="0">
            <a:normAutofit/>
          </a:bodyPr>
          <a:lstStyle/>
          <a:p>
            <a:pPr marL="0" marR="0" lvl="0" indent="0" algn="ctr" rtl="0">
              <a:lnSpc>
                <a:spcPct val="100000"/>
              </a:lnSpc>
              <a:spcBef>
                <a:spcPts val="0"/>
              </a:spcBef>
              <a:spcAft>
                <a:spcPts val="0"/>
              </a:spcAft>
              <a:buNone/>
            </a:pPr>
            <a:r>
              <a:rPr lang="pt-BR" sz="3200" b="1" i="0" u="none" strike="noStrike" cap="none" dirty="0">
                <a:solidFill>
                  <a:srgbClr val="FFFFFF"/>
                </a:solidFill>
                <a:latin typeface="Arial"/>
                <a:ea typeface="Arial"/>
                <a:cs typeface="Arial"/>
                <a:sym typeface="Arial"/>
              </a:rPr>
              <a:t>TÍTULO</a:t>
            </a:r>
            <a:endParaRPr sz="3200" b="0" i="0" u="none" strike="noStrike" cap="none" dirty="0">
              <a:solidFill>
                <a:schemeClr val="dk1"/>
              </a:solidFill>
              <a:latin typeface="Arial"/>
              <a:ea typeface="Arial"/>
              <a:cs typeface="Arial"/>
              <a:sym typeface="Arial"/>
            </a:endParaRPr>
          </a:p>
        </p:txBody>
      </p:sp>
      <p:sp>
        <p:nvSpPr>
          <p:cNvPr id="94" name="Google Shape;94;p1"/>
          <p:cNvSpPr/>
          <p:nvPr/>
        </p:nvSpPr>
        <p:spPr>
          <a:xfrm>
            <a:off x="771225" y="14899459"/>
            <a:ext cx="5811270" cy="411732"/>
          </a:xfrm>
          <a:prstGeom prst="rect">
            <a:avLst/>
          </a:prstGeom>
          <a:noFill/>
          <a:ln>
            <a:noFill/>
          </a:ln>
        </p:spPr>
        <p:txBody>
          <a:bodyPr spcFirstLastPara="1" wrap="square" lIns="102950" tIns="51475" rIns="102950" bIns="51475" anchor="t" anchorCtr="0">
            <a:spAutoFit/>
          </a:bodyPr>
          <a:lstStyle/>
          <a:p>
            <a:pPr marL="0" marR="0" lvl="0" indent="0" algn="ctr" rtl="0">
              <a:lnSpc>
                <a:spcPct val="100000"/>
              </a:lnSpc>
              <a:spcBef>
                <a:spcPts val="0"/>
              </a:spcBef>
              <a:spcAft>
                <a:spcPts val="0"/>
              </a:spcAft>
              <a:buNone/>
            </a:pPr>
            <a:r>
              <a:rPr lang="pt-BR" sz="2000" b="1" i="0" u="none" strike="noStrike" cap="none" dirty="0">
                <a:solidFill>
                  <a:srgbClr val="5524BF"/>
                </a:solidFill>
                <a:latin typeface="Arial"/>
                <a:ea typeface="Arial"/>
                <a:cs typeface="Arial"/>
                <a:sym typeface="Arial"/>
              </a:rPr>
              <a:t>METODOLOGIA</a:t>
            </a:r>
            <a:endParaRPr sz="2000" b="0" i="0" u="none" strike="noStrike" cap="none" dirty="0">
              <a:solidFill>
                <a:srgbClr val="5524BF"/>
              </a:solidFill>
              <a:latin typeface="Arial"/>
              <a:ea typeface="Arial"/>
              <a:cs typeface="Arial"/>
              <a:sym typeface="Arial"/>
            </a:endParaRPr>
          </a:p>
        </p:txBody>
      </p:sp>
      <p:sp>
        <p:nvSpPr>
          <p:cNvPr id="95" name="Google Shape;95;p1"/>
          <p:cNvSpPr/>
          <p:nvPr/>
        </p:nvSpPr>
        <p:spPr>
          <a:xfrm>
            <a:off x="734028" y="15565831"/>
            <a:ext cx="5885700" cy="5259900"/>
          </a:xfrm>
          <a:prstGeom prst="rect">
            <a:avLst/>
          </a:prstGeom>
          <a:noFill/>
          <a:ln>
            <a:noFill/>
          </a:ln>
        </p:spPr>
        <p:txBody>
          <a:bodyPr spcFirstLastPara="1" wrap="square" lIns="102950" tIns="51475" rIns="102950" bIns="51475" anchor="t" anchorCtr="0">
            <a:spAutoFit/>
          </a:bodyPr>
          <a:lstStyle/>
          <a:p>
            <a:pPr marL="0" marR="0" lvl="0" indent="0" algn="just" rtl="0">
              <a:lnSpc>
                <a:spcPct val="138888"/>
              </a:lnSpc>
              <a:spcBef>
                <a:spcPts val="0"/>
              </a:spcBef>
              <a:spcAft>
                <a:spcPts val="0"/>
              </a:spcAft>
              <a:buNone/>
            </a:pPr>
            <a:r>
              <a:rPr lang="pt-BR" sz="1800" b="0" i="0" u="none" strike="noStrike" cap="none" dirty="0" err="1">
                <a:solidFill>
                  <a:schemeClr val="dk1"/>
                </a:solidFill>
                <a:latin typeface="Arial"/>
                <a:ea typeface="Arial"/>
                <a:cs typeface="Arial"/>
                <a:sym typeface="Arial"/>
              </a:rPr>
              <a:t>Lorem</a:t>
            </a:r>
            <a:r>
              <a:rPr lang="pt-BR" sz="1800" b="0" i="0" u="none" strike="noStrike" cap="none" dirty="0">
                <a:solidFill>
                  <a:schemeClr val="dk1"/>
                </a:solidFill>
                <a:latin typeface="Arial"/>
                <a:ea typeface="Arial"/>
                <a:cs typeface="Arial"/>
                <a:sym typeface="Arial"/>
              </a:rPr>
              <a:t> ipsum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consectetur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Nam tempus </a:t>
            </a:r>
            <a:r>
              <a:rPr lang="pt-BR" sz="1800" b="0" i="0" u="none" strike="noStrike" cap="none" dirty="0" err="1">
                <a:solidFill>
                  <a:schemeClr val="dk1"/>
                </a:solidFill>
                <a:latin typeface="Arial"/>
                <a:ea typeface="Arial"/>
                <a:cs typeface="Arial"/>
                <a:sym typeface="Arial"/>
              </a:rPr>
              <a:t>condimentum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mauris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dignissim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Pellentesque</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semper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porttitor</a:t>
            </a:r>
            <a:r>
              <a:rPr lang="pt-BR" sz="1800" b="0" i="0" u="none" strike="noStrike" cap="none" dirty="0">
                <a:solidFill>
                  <a:schemeClr val="dk1"/>
                </a:solidFill>
                <a:latin typeface="Arial"/>
                <a:ea typeface="Arial"/>
                <a:cs typeface="Arial"/>
                <a:sym typeface="Arial"/>
              </a:rPr>
              <a:t>. Nam vitae </a:t>
            </a:r>
            <a:r>
              <a:rPr lang="pt-BR" sz="1800" b="0" i="0" u="none" strike="noStrike" cap="none" dirty="0" err="1">
                <a:solidFill>
                  <a:schemeClr val="dk1"/>
                </a:solidFill>
                <a:latin typeface="Arial"/>
                <a:ea typeface="Arial"/>
                <a:cs typeface="Arial"/>
                <a:sym typeface="Arial"/>
              </a:rPr>
              <a:t>nisi</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mollis</a:t>
            </a:r>
            <a:r>
              <a:rPr lang="pt-BR" sz="1800" b="0" i="0" u="none" strike="noStrike" cap="none" dirty="0">
                <a:solidFill>
                  <a:schemeClr val="dk1"/>
                </a:solidFill>
                <a:latin typeface="Arial"/>
                <a:ea typeface="Arial"/>
                <a:cs typeface="Arial"/>
                <a:sym typeface="Arial"/>
              </a:rPr>
              <a:t> ante </a:t>
            </a:r>
            <a:r>
              <a:rPr lang="pt-BR" sz="1800" b="0" i="0" u="none" strike="noStrike" cap="none" dirty="0" err="1">
                <a:solidFill>
                  <a:schemeClr val="dk1"/>
                </a:solidFill>
                <a:latin typeface="Arial"/>
                <a:ea typeface="Arial"/>
                <a:cs typeface="Arial"/>
                <a:sym typeface="Arial"/>
              </a:rPr>
              <a:t>aliquam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sollicitudin</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vel</a:t>
            </a:r>
            <a:r>
              <a:rPr lang="pt-BR" sz="1800" b="0" i="0" u="none" strike="noStrike" cap="none" dirty="0">
                <a:solidFill>
                  <a:schemeClr val="dk1"/>
                </a:solidFill>
                <a:latin typeface="Arial"/>
                <a:ea typeface="Arial"/>
                <a:cs typeface="Arial"/>
                <a:sym typeface="Arial"/>
              </a:rPr>
              <a:t> non mi. Nam </a:t>
            </a:r>
            <a:r>
              <a:rPr lang="pt-BR" sz="1800" b="0" i="0" u="none" strike="noStrike" cap="none" dirty="0" err="1">
                <a:solidFill>
                  <a:schemeClr val="dk1"/>
                </a:solidFill>
                <a:latin typeface="Arial"/>
                <a:ea typeface="Arial"/>
                <a:cs typeface="Arial"/>
                <a:sym typeface="Arial"/>
              </a:rPr>
              <a:t>hendrerit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ut </a:t>
            </a:r>
            <a:r>
              <a:rPr lang="pt-BR" sz="1800" b="0" i="0" u="none" strike="noStrike" cap="none" dirty="0" err="1">
                <a:solidFill>
                  <a:schemeClr val="dk1"/>
                </a:solidFill>
                <a:latin typeface="Arial"/>
                <a:ea typeface="Arial"/>
                <a:cs typeface="Arial"/>
                <a:sym typeface="Arial"/>
              </a:rPr>
              <a:t>neque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pretium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imperdiet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Maecenas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nunc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erat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posuere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Aenean</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scelerisque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a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turpis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luctus</a:t>
            </a:r>
            <a:r>
              <a:rPr lang="pt-BR" sz="1800" b="0" i="0" u="none" strike="noStrike" cap="none" dirty="0">
                <a:solidFill>
                  <a:schemeClr val="dk1"/>
                </a:solidFill>
                <a:latin typeface="Arial"/>
                <a:ea typeface="Arial"/>
                <a:cs typeface="Arial"/>
                <a:sym typeface="Arial"/>
              </a:rPr>
              <a:t> at. </a:t>
            </a:r>
            <a:r>
              <a:rPr lang="pt-BR" sz="1800" b="0" i="0" u="none" strike="noStrike" cap="none" dirty="0" err="1">
                <a:solidFill>
                  <a:schemeClr val="dk1"/>
                </a:solidFill>
                <a:latin typeface="Arial"/>
                <a:ea typeface="Arial"/>
                <a:cs typeface="Arial"/>
                <a:sym typeface="Arial"/>
              </a:rPr>
              <a:t>Sed</a:t>
            </a:r>
            <a:r>
              <a:rPr lang="pt-BR" sz="1800" b="0" i="0" u="none" strike="noStrike" cap="none" dirty="0">
                <a:solidFill>
                  <a:schemeClr val="dk1"/>
                </a:solidFill>
                <a:latin typeface="Arial"/>
                <a:ea typeface="Arial"/>
                <a:cs typeface="Arial"/>
                <a:sym typeface="Arial"/>
              </a:rPr>
              <a:t> ac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Interdum</a:t>
            </a:r>
            <a:r>
              <a:rPr lang="pt-BR" sz="1800" b="0" i="0" u="none" strike="noStrike" cap="none" dirty="0">
                <a:solidFill>
                  <a:schemeClr val="dk1"/>
                </a:solidFill>
                <a:latin typeface="Arial"/>
                <a:ea typeface="Arial"/>
                <a:cs typeface="Arial"/>
                <a:sym typeface="Arial"/>
              </a:rPr>
              <a:t> et </a:t>
            </a:r>
            <a:r>
              <a:rPr lang="pt-BR" sz="1800" b="0" i="0" u="none" strike="noStrike" cap="none" dirty="0" err="1">
                <a:solidFill>
                  <a:schemeClr val="dk1"/>
                </a:solidFill>
                <a:latin typeface="Arial"/>
                <a:ea typeface="Arial"/>
                <a:cs typeface="Arial"/>
                <a:sym typeface="Arial"/>
              </a:rPr>
              <a:t>malesuada</a:t>
            </a:r>
            <a:r>
              <a:rPr lang="pt-BR" sz="1800" b="0" i="0" u="none" strike="noStrike" cap="none" dirty="0">
                <a:solidFill>
                  <a:schemeClr val="dk1"/>
                </a:solidFill>
                <a:latin typeface="Arial"/>
                <a:ea typeface="Arial"/>
                <a:cs typeface="Arial"/>
                <a:sym typeface="Arial"/>
              </a:rPr>
              <a:t> fames ac ante ipsum </a:t>
            </a:r>
            <a:r>
              <a:rPr lang="pt-BR" sz="1800" b="0" i="0" u="none" strike="noStrike" cap="none" dirty="0" err="1">
                <a:solidFill>
                  <a:schemeClr val="dk1"/>
                </a:solidFill>
                <a:latin typeface="Arial"/>
                <a:ea typeface="Arial"/>
                <a:cs typeface="Arial"/>
                <a:sym typeface="Arial"/>
              </a:rPr>
              <a:t>primis</a:t>
            </a:r>
            <a:r>
              <a:rPr lang="pt-BR" sz="1800" b="0" i="0" u="none" strike="noStrike" cap="none" dirty="0">
                <a:solidFill>
                  <a:schemeClr val="dk1"/>
                </a:solidFill>
                <a:latin typeface="Arial"/>
                <a:ea typeface="Arial"/>
                <a:cs typeface="Arial"/>
                <a:sym typeface="Arial"/>
              </a:rPr>
              <a:t> in </a:t>
            </a:r>
            <a:r>
              <a:rPr lang="pt-BR" sz="1800" b="0" i="0" u="none" strike="noStrike" cap="none" dirty="0" err="1">
                <a:solidFill>
                  <a:schemeClr val="dk1"/>
                </a:solidFill>
                <a:latin typeface="Arial"/>
                <a:ea typeface="Arial"/>
                <a:cs typeface="Arial"/>
                <a:sym typeface="Arial"/>
              </a:rPr>
              <a:t>faucibus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Pellentesque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justo </a:t>
            </a:r>
            <a:r>
              <a:rPr lang="pt-BR" sz="1800" b="0" i="0" u="none" strike="noStrike" cap="none" dirty="0" err="1">
                <a:solidFill>
                  <a:schemeClr val="dk1"/>
                </a:solidFill>
                <a:latin typeface="Arial"/>
                <a:ea typeface="Arial"/>
                <a:cs typeface="Arial"/>
                <a:sym typeface="Arial"/>
              </a:rPr>
              <a:t>vel</a:t>
            </a:r>
            <a:r>
              <a:rPr lang="pt-BR" sz="1800" b="0" i="0" u="none" strike="noStrike" cap="none" dirty="0">
                <a:solidFill>
                  <a:schemeClr val="dk1"/>
                </a:solidFill>
                <a:latin typeface="Arial"/>
                <a:ea typeface="Arial"/>
                <a:cs typeface="Arial"/>
                <a:sym typeface="Arial"/>
              </a:rPr>
              <a:t> est </a:t>
            </a:r>
            <a:r>
              <a:rPr lang="pt-BR" sz="1800" b="0" i="0" u="none" strike="noStrike" cap="none" dirty="0" err="1">
                <a:solidFill>
                  <a:schemeClr val="dk1"/>
                </a:solidFill>
                <a:latin typeface="Arial"/>
                <a:ea typeface="Arial"/>
                <a:cs typeface="Arial"/>
                <a:sym typeface="Arial"/>
              </a:rPr>
              <a:t>facilisis</a:t>
            </a:r>
            <a:r>
              <a:rPr lang="pt-BR" sz="1800" b="0" i="0" u="none" strike="noStrike" cap="none" dirty="0">
                <a:solidFill>
                  <a:schemeClr val="dk1"/>
                </a:solidFill>
                <a:latin typeface="Arial"/>
                <a:ea typeface="Arial"/>
                <a:cs typeface="Arial"/>
                <a:sym typeface="Arial"/>
              </a:rPr>
              <a:t> gravida.</a:t>
            </a:r>
            <a:endParaRPr sz="1800" b="0" i="0" u="none" strike="noStrike" cap="none" dirty="0">
              <a:solidFill>
                <a:schemeClr val="dk1"/>
              </a:solidFill>
              <a:latin typeface="Arial"/>
              <a:ea typeface="Arial"/>
              <a:cs typeface="Arial"/>
              <a:sym typeface="Arial"/>
            </a:endParaRPr>
          </a:p>
          <a:p>
            <a:pPr marL="0" marR="0" lvl="0" indent="0" algn="just" rtl="0">
              <a:lnSpc>
                <a:spcPct val="138888"/>
              </a:lnSpc>
              <a:spcBef>
                <a:spcPts val="600"/>
              </a:spcBef>
              <a:spcAft>
                <a:spcPts val="0"/>
              </a:spcAft>
              <a:buNone/>
            </a:pPr>
            <a:r>
              <a:rPr lang="pt-BR" sz="1800" b="0" i="0" u="none" strike="noStrike" cap="none" dirty="0" err="1">
                <a:solidFill>
                  <a:schemeClr val="dk1"/>
                </a:solidFill>
                <a:latin typeface="Arial"/>
                <a:ea typeface="Arial"/>
                <a:cs typeface="Arial"/>
                <a:sym typeface="Arial"/>
              </a:rPr>
              <a:t>Lorem</a:t>
            </a:r>
            <a:r>
              <a:rPr lang="pt-BR" sz="1800" b="0" i="0" u="none" strike="noStrike" cap="none" dirty="0">
                <a:solidFill>
                  <a:schemeClr val="dk1"/>
                </a:solidFill>
                <a:latin typeface="Arial"/>
                <a:ea typeface="Arial"/>
                <a:cs typeface="Arial"/>
                <a:sym typeface="Arial"/>
              </a:rPr>
              <a:t> ipsum </a:t>
            </a:r>
            <a:r>
              <a:rPr lang="pt-BR" sz="1800" b="0" i="0" u="none" strike="noStrike" cap="none" dirty="0" err="1">
                <a:solidFill>
                  <a:schemeClr val="dk1"/>
                </a:solidFill>
                <a:latin typeface="Arial"/>
                <a:ea typeface="Arial"/>
                <a:cs typeface="Arial"/>
                <a:sym typeface="Arial"/>
              </a:rPr>
              <a:t>dolor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consectetur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adipiscing</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elit</a:t>
            </a:r>
            <a:r>
              <a:rPr lang="pt-BR" sz="1800" b="0" i="0" u="none" strike="noStrike" cap="none" dirty="0">
                <a:solidFill>
                  <a:schemeClr val="dk1"/>
                </a:solidFill>
                <a:latin typeface="Arial"/>
                <a:ea typeface="Arial"/>
                <a:cs typeface="Arial"/>
                <a:sym typeface="Arial"/>
              </a:rPr>
              <a:t>. Nam tempus </a:t>
            </a:r>
            <a:r>
              <a:rPr lang="pt-BR" sz="1800" b="0" i="0" u="none" strike="noStrike" cap="none" dirty="0" err="1">
                <a:solidFill>
                  <a:schemeClr val="dk1"/>
                </a:solidFill>
                <a:latin typeface="Arial"/>
                <a:ea typeface="Arial"/>
                <a:cs typeface="Arial"/>
                <a:sym typeface="Arial"/>
              </a:rPr>
              <a:t>condimentum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mauris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dignissim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lobortis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Pellentesque</a:t>
            </a:r>
            <a:r>
              <a:rPr lang="pt-BR" sz="1800" b="0" i="0" u="none" strike="noStrike" cap="none" dirty="0">
                <a:solidFill>
                  <a:schemeClr val="dk1"/>
                </a:solidFill>
                <a:latin typeface="Arial"/>
                <a:ea typeface="Arial"/>
                <a:cs typeface="Arial"/>
                <a:sym typeface="Arial"/>
              </a:rPr>
              <a:t> porta </a:t>
            </a:r>
            <a:r>
              <a:rPr lang="pt-BR" sz="1800" b="0" i="0" u="none" strike="noStrike" cap="none" dirty="0" err="1">
                <a:solidFill>
                  <a:schemeClr val="dk1"/>
                </a:solidFill>
                <a:latin typeface="Arial"/>
                <a:ea typeface="Arial"/>
                <a:cs typeface="Arial"/>
                <a:sym typeface="Arial"/>
              </a:rPr>
              <a:t>semper</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porttitor</a:t>
            </a:r>
            <a:r>
              <a:rPr lang="pt-BR" sz="1800" b="0" i="0" u="none" strike="noStrike" cap="none" dirty="0">
                <a:solidFill>
                  <a:schemeClr val="dk1"/>
                </a:solidFill>
                <a:latin typeface="Arial"/>
                <a:ea typeface="Arial"/>
                <a:cs typeface="Arial"/>
                <a:sym typeface="Arial"/>
              </a:rPr>
              <a:t>. Nam vitae </a:t>
            </a:r>
            <a:r>
              <a:rPr lang="pt-BR" sz="1800" b="0" i="0" u="none" strike="noStrike" cap="none" dirty="0" err="1">
                <a:solidFill>
                  <a:schemeClr val="dk1"/>
                </a:solidFill>
                <a:latin typeface="Arial"/>
                <a:ea typeface="Arial"/>
                <a:cs typeface="Arial"/>
                <a:sym typeface="Arial"/>
              </a:rPr>
              <a:t>nisi</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mollis</a:t>
            </a:r>
            <a:r>
              <a:rPr lang="pt-BR" sz="1800" b="0" i="0" u="none" strike="noStrike" cap="none" dirty="0">
                <a:solidFill>
                  <a:schemeClr val="dk1"/>
                </a:solidFill>
                <a:latin typeface="Arial"/>
                <a:ea typeface="Arial"/>
                <a:cs typeface="Arial"/>
                <a:sym typeface="Arial"/>
              </a:rPr>
              <a:t> ante </a:t>
            </a:r>
            <a:r>
              <a:rPr lang="pt-BR" sz="1800" b="0" i="0" u="none" strike="noStrike" cap="none" dirty="0" err="1">
                <a:solidFill>
                  <a:schemeClr val="dk1"/>
                </a:solidFill>
                <a:latin typeface="Arial"/>
                <a:ea typeface="Arial"/>
                <a:cs typeface="Arial"/>
                <a:sym typeface="Arial"/>
              </a:rPr>
              <a:t>aliquam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sollicitudin</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vel</a:t>
            </a:r>
            <a:r>
              <a:rPr lang="pt-BR" sz="1800" b="0" i="0" u="none" strike="noStrike" cap="none" dirty="0">
                <a:solidFill>
                  <a:schemeClr val="dk1"/>
                </a:solidFill>
                <a:latin typeface="Arial"/>
                <a:ea typeface="Arial"/>
                <a:cs typeface="Arial"/>
                <a:sym typeface="Arial"/>
              </a:rPr>
              <a:t> non mi. Nam </a:t>
            </a:r>
            <a:r>
              <a:rPr lang="pt-BR" sz="1800" b="0" i="0" u="none" strike="noStrike" cap="none" dirty="0" err="1">
                <a:solidFill>
                  <a:schemeClr val="dk1"/>
                </a:solidFill>
                <a:latin typeface="Arial"/>
                <a:ea typeface="Arial"/>
                <a:cs typeface="Arial"/>
                <a:sym typeface="Arial"/>
              </a:rPr>
              <a:t>hendrerit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diam</a:t>
            </a:r>
            <a:r>
              <a:rPr lang="pt-BR" sz="1800" b="0" i="0" u="none" strike="noStrike" cap="none" dirty="0">
                <a:solidFill>
                  <a:schemeClr val="dk1"/>
                </a:solidFill>
                <a:latin typeface="Arial"/>
                <a:ea typeface="Arial"/>
                <a:cs typeface="Arial"/>
                <a:sym typeface="Arial"/>
              </a:rPr>
              <a:t> ut </a:t>
            </a:r>
            <a:r>
              <a:rPr lang="pt-BR" sz="1800" b="0" i="0" u="none" strike="noStrike" cap="none" dirty="0" err="1">
                <a:solidFill>
                  <a:schemeClr val="dk1"/>
                </a:solidFill>
                <a:latin typeface="Arial"/>
                <a:ea typeface="Arial"/>
                <a:cs typeface="Arial"/>
                <a:sym typeface="Arial"/>
              </a:rPr>
              <a:t>neque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pretium</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imperdiet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Maecenas</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nunc </a:t>
            </a:r>
            <a:r>
              <a:rPr lang="pt-BR" sz="1800" b="0" i="0" u="none" strike="noStrike" cap="none" dirty="0" err="1">
                <a:solidFill>
                  <a:schemeClr val="dk1"/>
                </a:solidFill>
                <a:latin typeface="Arial"/>
                <a:ea typeface="Arial"/>
                <a:cs typeface="Arial"/>
                <a:sym typeface="Arial"/>
              </a:rPr>
              <a:t>sit</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amet</a:t>
            </a:r>
            <a:r>
              <a:rPr lang="pt-BR" sz="1800" b="0" i="0" u="none" strike="noStrike" cap="none" dirty="0">
                <a:solidFill>
                  <a:schemeClr val="dk1"/>
                </a:solidFill>
                <a:latin typeface="Arial"/>
                <a:ea typeface="Arial"/>
                <a:cs typeface="Arial"/>
                <a:sym typeface="Arial"/>
              </a:rPr>
              <a:t> erat </a:t>
            </a:r>
            <a:r>
              <a:rPr lang="pt-BR" sz="1800" b="0" i="0" u="none" strike="noStrike" cap="none" dirty="0" err="1">
                <a:solidFill>
                  <a:schemeClr val="dk1"/>
                </a:solidFill>
                <a:latin typeface="Arial"/>
                <a:ea typeface="Arial"/>
                <a:cs typeface="Arial"/>
                <a:sym typeface="Arial"/>
              </a:rPr>
              <a:t>ornare</a:t>
            </a:r>
            <a:r>
              <a:rPr lang="pt-BR" sz="1800" b="0" i="0" u="none" strike="noStrike" cap="none" dirty="0">
                <a:solidFill>
                  <a:schemeClr val="dk1"/>
                </a:solidFill>
                <a:latin typeface="Arial"/>
                <a:ea typeface="Arial"/>
                <a:cs typeface="Arial"/>
                <a:sym typeface="Arial"/>
              </a:rPr>
              <a:t> </a:t>
            </a:r>
            <a:r>
              <a:rPr lang="pt-BR" sz="1800" b="0" i="0" u="none" strike="noStrike" cap="none" dirty="0" err="1">
                <a:solidFill>
                  <a:schemeClr val="dk1"/>
                </a:solidFill>
                <a:latin typeface="Arial"/>
                <a:ea typeface="Arial"/>
                <a:cs typeface="Arial"/>
                <a:sym typeface="Arial"/>
              </a:rPr>
              <a:t>posuere</a:t>
            </a:r>
            <a:r>
              <a:rPr lang="pt-BR" sz="1800" b="0" i="0" u="none" strike="noStrike" cap="none" dirty="0">
                <a:solidFill>
                  <a:schemeClr val="dk1"/>
                </a:solidFill>
                <a:latin typeface="Arial"/>
                <a:ea typeface="Arial"/>
                <a:cs typeface="Arial"/>
                <a:sym typeface="Arial"/>
              </a:rPr>
              <a:t>. </a:t>
            </a:r>
            <a:endParaRPr sz="1800" b="0" i="0" u="none" strike="noStrike" cap="none" dirty="0">
              <a:solidFill>
                <a:schemeClr val="dk1"/>
              </a:solidFill>
              <a:latin typeface="Arial"/>
              <a:ea typeface="Arial"/>
              <a:cs typeface="Arial"/>
              <a:sym typeface="Arial"/>
            </a:endParaRPr>
          </a:p>
        </p:txBody>
      </p:sp>
      <p:sp>
        <p:nvSpPr>
          <p:cNvPr id="96" name="Google Shape;96;p1"/>
          <p:cNvSpPr/>
          <p:nvPr/>
        </p:nvSpPr>
        <p:spPr>
          <a:xfrm>
            <a:off x="7108920" y="5152321"/>
            <a:ext cx="5885640" cy="408240"/>
          </a:xfrm>
          <a:prstGeom prst="rect">
            <a:avLst/>
          </a:prstGeom>
          <a:noFill/>
          <a:ln>
            <a:noFill/>
          </a:ln>
        </p:spPr>
        <p:txBody>
          <a:bodyPr spcFirstLastPara="1" wrap="square" lIns="102950" tIns="51475" rIns="102950" bIns="51475" anchor="t" anchorCtr="0">
            <a:spAutoFit/>
          </a:bodyPr>
          <a:lstStyle/>
          <a:p>
            <a:pPr marL="0" marR="0" lvl="0" indent="0" algn="ctr" rtl="0">
              <a:lnSpc>
                <a:spcPct val="100000"/>
              </a:lnSpc>
              <a:spcBef>
                <a:spcPts val="0"/>
              </a:spcBef>
              <a:spcAft>
                <a:spcPts val="0"/>
              </a:spcAft>
              <a:buNone/>
            </a:pPr>
            <a:r>
              <a:rPr lang="pt-BR" sz="2000" b="1" i="0" u="none" strike="noStrike" cap="none" dirty="0">
                <a:solidFill>
                  <a:srgbClr val="5524BF"/>
                </a:solidFill>
                <a:latin typeface="Arial"/>
                <a:ea typeface="Arial"/>
                <a:cs typeface="Arial"/>
                <a:sym typeface="Arial"/>
              </a:rPr>
              <a:t>RESULTADOS</a:t>
            </a:r>
            <a:endParaRPr sz="2000" b="0" i="0" u="none" strike="noStrike" cap="none" dirty="0">
              <a:solidFill>
                <a:srgbClr val="5524BF"/>
              </a:solidFill>
              <a:latin typeface="Arial"/>
              <a:ea typeface="Arial"/>
              <a:cs typeface="Arial"/>
              <a:sym typeface="Arial"/>
            </a:endParaRPr>
          </a:p>
        </p:txBody>
      </p:sp>
      <p:sp>
        <p:nvSpPr>
          <p:cNvPr id="97" name="Google Shape;97;p1"/>
          <p:cNvSpPr/>
          <p:nvPr/>
        </p:nvSpPr>
        <p:spPr>
          <a:xfrm>
            <a:off x="7095600" y="15385216"/>
            <a:ext cx="5885700" cy="410100"/>
          </a:xfrm>
          <a:prstGeom prst="rect">
            <a:avLst/>
          </a:prstGeom>
          <a:noFill/>
          <a:ln>
            <a:noFill/>
          </a:ln>
        </p:spPr>
        <p:txBody>
          <a:bodyPr spcFirstLastPara="1" wrap="square" lIns="102950" tIns="51475" rIns="102950" bIns="51475" anchor="t" anchorCtr="0">
            <a:spAutoFit/>
          </a:bodyPr>
          <a:lstStyle/>
          <a:p>
            <a:pPr marL="0" marR="0" lvl="0" indent="0" algn="ctr" rtl="0">
              <a:lnSpc>
                <a:spcPct val="100000"/>
              </a:lnSpc>
              <a:spcBef>
                <a:spcPts val="0"/>
              </a:spcBef>
              <a:spcAft>
                <a:spcPts val="0"/>
              </a:spcAft>
              <a:buNone/>
            </a:pPr>
            <a:r>
              <a:rPr lang="pt-BR" sz="2000" b="1" i="0" u="none" strike="noStrike" cap="none" dirty="0">
                <a:solidFill>
                  <a:srgbClr val="5524BF"/>
                </a:solidFill>
                <a:latin typeface="Arial"/>
                <a:ea typeface="Arial"/>
                <a:cs typeface="Arial"/>
                <a:sym typeface="Arial"/>
              </a:rPr>
              <a:t>DISCUSSÃO/CONCLUSÃO</a:t>
            </a:r>
            <a:endParaRPr sz="2000" b="0" i="0" u="none" strike="noStrike" cap="none" dirty="0">
              <a:solidFill>
                <a:srgbClr val="5524BF"/>
              </a:solidFill>
              <a:latin typeface="Arial"/>
              <a:ea typeface="Arial"/>
              <a:cs typeface="Arial"/>
              <a:sym typeface="Arial"/>
            </a:endParaRPr>
          </a:p>
        </p:txBody>
      </p:sp>
      <p:sp>
        <p:nvSpPr>
          <p:cNvPr id="98" name="Google Shape;98;p1"/>
          <p:cNvSpPr/>
          <p:nvPr/>
        </p:nvSpPr>
        <p:spPr>
          <a:xfrm>
            <a:off x="7095600" y="19145011"/>
            <a:ext cx="5885700" cy="408300"/>
          </a:xfrm>
          <a:prstGeom prst="rect">
            <a:avLst/>
          </a:prstGeom>
          <a:noFill/>
          <a:ln>
            <a:noFill/>
          </a:ln>
        </p:spPr>
        <p:txBody>
          <a:bodyPr spcFirstLastPara="1" wrap="square" lIns="102950" tIns="51475" rIns="102950" bIns="51475" anchor="t" anchorCtr="0">
            <a:spAutoFit/>
          </a:bodyPr>
          <a:lstStyle/>
          <a:p>
            <a:pPr marL="0" marR="0" lvl="0" indent="0" algn="ctr" rtl="0">
              <a:lnSpc>
                <a:spcPct val="100000"/>
              </a:lnSpc>
              <a:spcBef>
                <a:spcPts val="0"/>
              </a:spcBef>
              <a:spcAft>
                <a:spcPts val="0"/>
              </a:spcAft>
              <a:buNone/>
            </a:pPr>
            <a:r>
              <a:rPr lang="pt-BR" sz="2000" b="1" i="0" u="none" strike="noStrike" cap="none" dirty="0">
                <a:solidFill>
                  <a:srgbClr val="5524BF"/>
                </a:solidFill>
                <a:latin typeface="Arial"/>
                <a:ea typeface="Arial"/>
                <a:cs typeface="Arial"/>
                <a:sym typeface="Arial"/>
              </a:rPr>
              <a:t>REFERÊNCIAS</a:t>
            </a:r>
            <a:endParaRPr sz="2000" b="0" i="0" u="none" strike="noStrike" cap="none" dirty="0">
              <a:solidFill>
                <a:srgbClr val="5524BF"/>
              </a:solidFill>
              <a:latin typeface="Arial"/>
              <a:ea typeface="Arial"/>
              <a:cs typeface="Arial"/>
              <a:sym typeface="Arial"/>
            </a:endParaRPr>
          </a:p>
        </p:txBody>
      </p:sp>
      <p:graphicFrame>
        <p:nvGraphicFramePr>
          <p:cNvPr id="99" name="Google Shape;99;p1"/>
          <p:cNvGraphicFramePr/>
          <p:nvPr/>
        </p:nvGraphicFramePr>
        <p:xfrm>
          <a:off x="7388250" y="12843325"/>
          <a:ext cx="5519400" cy="2262000"/>
        </p:xfrm>
        <a:graphic>
          <a:graphicData uri="http://schemas.openxmlformats.org/drawingml/2006/chart">
            <c:chart xmlns:c="http://schemas.openxmlformats.org/drawingml/2006/chart" xmlns:r="http://schemas.openxmlformats.org/officeDocument/2006/relationships" r:id="rId4"/>
          </a:graphicData>
        </a:graphic>
      </p:graphicFrame>
      <p:sp>
        <p:nvSpPr>
          <p:cNvPr id="100" name="Google Shape;100;p1"/>
          <p:cNvSpPr/>
          <p:nvPr/>
        </p:nvSpPr>
        <p:spPr>
          <a:xfrm>
            <a:off x="9698726" y="1249636"/>
            <a:ext cx="3208800" cy="872114"/>
          </a:xfrm>
          <a:prstGeom prst="rect">
            <a:avLst/>
          </a:prstGeom>
          <a:noFill/>
          <a:ln>
            <a:noFill/>
          </a:ln>
        </p:spPr>
        <p:txBody>
          <a:bodyPr spcFirstLastPara="1" wrap="square" lIns="102950" tIns="51475" rIns="102950" bIns="51475" anchor="t" anchorCtr="0">
            <a:spAutoFit/>
          </a:bodyPr>
          <a:lstStyle/>
          <a:p>
            <a:pPr marL="0" marR="0" lvl="0" indent="0" algn="ctr" rtl="0">
              <a:lnSpc>
                <a:spcPct val="156250"/>
              </a:lnSpc>
              <a:spcBef>
                <a:spcPts val="0"/>
              </a:spcBef>
              <a:spcAft>
                <a:spcPts val="0"/>
              </a:spcAft>
              <a:buNone/>
            </a:pPr>
            <a:r>
              <a:rPr lang="pt-BR" sz="1600" b="1" i="0" u="none" strike="noStrike" cap="none" dirty="0">
                <a:solidFill>
                  <a:schemeClr val="dk1"/>
                </a:solidFill>
                <a:latin typeface="Montserrat" pitchFamily="2" charset="0"/>
                <a:sym typeface="Arial"/>
              </a:rPr>
              <a:t>logo da instituição e/ou grupo de pesquisa</a:t>
            </a:r>
            <a:endParaRPr sz="1600" b="1" i="0" u="none" strike="noStrike" cap="none" dirty="0">
              <a:solidFill>
                <a:schemeClr val="dk1"/>
              </a:solidFill>
              <a:latin typeface="Montserrat" pitchFamily="2" charset="0"/>
              <a:sym typeface="Arial"/>
            </a:endParaRPr>
          </a:p>
        </p:txBody>
      </p:sp>
      <p:pic>
        <p:nvPicPr>
          <p:cNvPr id="3" name="Imagem 2">
            <a:extLst>
              <a:ext uri="{FF2B5EF4-FFF2-40B4-BE49-F238E27FC236}">
                <a16:creationId xmlns:a16="http://schemas.microsoft.com/office/drawing/2014/main" id="{784C7222-5FCA-4463-9393-ECACD9CCA4BA}"/>
              </a:ext>
            </a:extLst>
          </p:cNvPr>
          <p:cNvPicPr>
            <a:picLocks noChangeAspect="1"/>
          </p:cNvPicPr>
          <p:nvPr/>
        </p:nvPicPr>
        <p:blipFill rotWithShape="1">
          <a:blip r:embed="rId5"/>
          <a:srcRect l="28426" t="36382" r="27750" b="36140"/>
          <a:stretch/>
        </p:blipFill>
        <p:spPr>
          <a:xfrm>
            <a:off x="881970" y="693425"/>
            <a:ext cx="3256802" cy="2041989"/>
          </a:xfrm>
          <a:prstGeom prst="rect">
            <a:avLst/>
          </a:prstGeom>
        </p:spPr>
      </p:pic>
    </p:spTree>
    <p:extLst>
      <p:ext uri="{BB962C8B-B14F-4D97-AF65-F5344CB8AC3E}">
        <p14:creationId xmlns:p14="http://schemas.microsoft.com/office/powerpoint/2010/main" val="2932785519"/>
      </p:ext>
    </p:extLst>
  </p:cSld>
  <p:clrMapOvr>
    <a:masterClrMapping/>
  </p:clrMapOvr>
</p:sld>
</file>

<file path=ppt/theme/theme1.xml><?xml version="1.0" encoding="utf-8"?>
<a:theme xmlns:a="http://schemas.openxmlformats.org/drawingml/2006/main" name="Tema do Office">
  <a:themeElements>
    <a:clrScheme name="Personalizada 4">
      <a:dk1>
        <a:srgbClr val="000000"/>
      </a:dk1>
      <a:lt1>
        <a:srgbClr val="FFFFFF"/>
      </a:lt1>
      <a:dk2>
        <a:srgbClr val="3A4BED"/>
      </a:dk2>
      <a:lt2>
        <a:srgbClr val="E7E6E6"/>
      </a:lt2>
      <a:accent1>
        <a:srgbClr val="3A4BED"/>
      </a:accent1>
      <a:accent2>
        <a:srgbClr val="FF226C"/>
      </a:accent2>
      <a:accent3>
        <a:srgbClr val="A5A5A5"/>
      </a:accent3>
      <a:accent4>
        <a:srgbClr val="5524BF"/>
      </a:accent4>
      <a:accent5>
        <a:srgbClr val="5A68F0"/>
      </a:accent5>
      <a:accent6>
        <a:srgbClr val="FFFFFF"/>
      </a:accent6>
      <a:hlink>
        <a:srgbClr val="3A4BED"/>
      </a:hlink>
      <a:folHlink>
        <a:srgbClr val="5524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687</Words>
  <Application>Microsoft Office PowerPoint</Application>
  <PresentationFormat>Personalizar</PresentationFormat>
  <Paragraphs>17</Paragraphs>
  <Slides>1</Slides>
  <Notes>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Calibri</vt:lpstr>
      <vt:lpstr>Montserrat</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ALAN MAIA DA SILVA</dc:creator>
  <cp:lastModifiedBy>Regina Wesliane</cp:lastModifiedBy>
  <cp:revision>4</cp:revision>
  <dcterms:created xsi:type="dcterms:W3CDTF">2023-05-29T18:19:23Z</dcterms:created>
  <dcterms:modified xsi:type="dcterms:W3CDTF">2024-10-18T19:32:03Z</dcterms:modified>
</cp:coreProperties>
</file>