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7"/>
  </p:notesMasterIdLst>
  <p:handoutMasterIdLst>
    <p:handoutMasterId r:id="rId8"/>
  </p:handoutMasterIdLst>
  <p:sldIdLst>
    <p:sldId id="256" r:id="rId2"/>
    <p:sldId id="257" r:id="rId3"/>
    <p:sldId id="258" r:id="rId4"/>
    <p:sldId id="259" r:id="rId5"/>
    <p:sldId id="260" r:id="rId6"/>
  </p:sldIdLst>
  <p:sldSz cx="9144000" cy="5143500" type="screen16x9"/>
  <p:notesSz cx="6858000" cy="9144000"/>
  <p:embeddedFontLst>
    <p:embeddedFont>
      <p:font typeface="Montserrat" panose="00000500000000000000" pitchFamily="2" charset="0"/>
      <p:regular r:id="rId9"/>
      <p:bold r:id="rId10"/>
      <p:italic r:id="rId11"/>
      <p:boldItalic r:id="rId1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24BF"/>
    <a:srgbClr val="3A4B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922" y="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3154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36D174DA-F4AA-4E2D-B238-71644D77CAD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EC3E1B53-2C0B-4495-9050-0D9F58B6359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8166C1-62E7-46FF-B324-2E10C7BBD9D0}" type="datetimeFigureOut">
              <a:rPr lang="pt-BR" smtClean="0"/>
              <a:t>18/10/2024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A9E4225-35BB-4673-A4F2-8A99EA72746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946E88DE-B448-4045-AF04-18D9475B2A2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36BF6D-DE2D-45CA-B955-CE5A7DE67C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81142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ffaf8f723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ffaf8f723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ffaf8f723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ffaf8f723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414510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ffaf8f723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ffaf8f723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346175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ffaf8f723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ffaf8f723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232034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dirty="0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 dirty="0"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 dirty="0"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DED667A7-90D1-4A52-86E2-846DD4BAB184}"/>
              </a:ext>
            </a:extLst>
          </p:cNvPr>
          <p:cNvSpPr txBox="1"/>
          <p:nvPr/>
        </p:nvSpPr>
        <p:spPr>
          <a:xfrm>
            <a:off x="734023" y="3883570"/>
            <a:ext cx="2477193" cy="702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dirty="0">
                <a:solidFill>
                  <a:srgbClr val="5524BF"/>
                </a:solidFill>
                <a:latin typeface="Montserrat" pitchFamily="2" charset="0"/>
              </a:rPr>
              <a:t>Título:</a:t>
            </a:r>
          </a:p>
          <a:p>
            <a:pPr>
              <a:lnSpc>
                <a:spcPct val="150000"/>
              </a:lnSpc>
            </a:pPr>
            <a:r>
              <a:rPr lang="pt-BR" dirty="0">
                <a:solidFill>
                  <a:srgbClr val="5524BF"/>
                </a:solidFill>
                <a:latin typeface="Montserrat" pitchFamily="2" charset="0"/>
              </a:rPr>
              <a:t>Autor: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108509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1819469"/>
            <a:ext cx="8520600" cy="317608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108509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1819469"/>
            <a:ext cx="8520600" cy="317608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556055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108509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1819469"/>
            <a:ext cx="8520600" cy="317608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951809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108509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1819469"/>
            <a:ext cx="8520600" cy="317608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54592635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4</Words>
  <Application>Microsoft Office PowerPoint</Application>
  <PresentationFormat>Apresentação na tela (16:9)</PresentationFormat>
  <Paragraphs>2</Paragraphs>
  <Slides>5</Slides>
  <Notes>5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8" baseType="lpstr">
      <vt:lpstr>Montserrat</vt:lpstr>
      <vt:lpstr>Arial</vt:lpstr>
      <vt:lpstr>Simple Light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Título:</dc:title>
  <dc:creator>Regina Wesliane</dc:creator>
  <cp:lastModifiedBy>Regina Wesliane</cp:lastModifiedBy>
  <cp:revision>3</cp:revision>
  <dcterms:modified xsi:type="dcterms:W3CDTF">2024-10-18T19:30:55Z</dcterms:modified>
</cp:coreProperties>
</file>