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5143500" cy="91440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2846" y="58"/>
      </p:cViewPr>
      <p:guideLst>
        <p:guide orient="horz" pos="2880"/>
        <p:guide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85763" y="2840568"/>
            <a:ext cx="4371975" cy="196003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71525" y="5181600"/>
            <a:ext cx="360045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21BFB-67ED-4A23-9D37-EAD255324F57}" type="datetimeFigureOut">
              <a:rPr lang="pt-BR" smtClean="0"/>
              <a:t>09/01/2024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C279-9013-4432-9609-5078629E09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109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21BFB-67ED-4A23-9D37-EAD255324F57}" type="datetimeFigureOut">
              <a:rPr lang="pt-BR" smtClean="0"/>
              <a:t>09/01/2024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C279-9013-4432-9609-5078629E09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8639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6301" y="5875867"/>
            <a:ext cx="4371975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06301" y="3875618"/>
            <a:ext cx="4371975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21BFB-67ED-4A23-9D37-EAD255324F57}" type="datetimeFigureOut">
              <a:rPr lang="pt-BR" smtClean="0"/>
              <a:t>09/01/2024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C279-9013-4432-9609-5078629E09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9310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257175" y="2133601"/>
            <a:ext cx="2271713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2614612" y="2133601"/>
            <a:ext cx="2271713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21BFB-67ED-4A23-9D37-EAD255324F57}" type="datetimeFigureOut">
              <a:rPr lang="pt-BR" smtClean="0"/>
              <a:t>09/01/2024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C279-9013-4432-9609-5078629E09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7014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7175" y="2046817"/>
            <a:ext cx="2272606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257175" y="2899833"/>
            <a:ext cx="2272606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2612827" y="2046817"/>
            <a:ext cx="2273498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2612827" y="2899833"/>
            <a:ext cx="2273498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21BFB-67ED-4A23-9D37-EAD255324F57}" type="datetimeFigureOut">
              <a:rPr lang="pt-BR" smtClean="0"/>
              <a:t>09/01/2024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C279-9013-4432-9609-5078629E09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626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21BFB-67ED-4A23-9D37-EAD255324F57}" type="datetimeFigureOut">
              <a:rPr lang="pt-BR" smtClean="0"/>
              <a:t>09/01/2024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C279-9013-4432-9609-5078629E09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6324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21BFB-67ED-4A23-9D37-EAD255324F57}" type="datetimeFigureOut">
              <a:rPr lang="pt-BR" smtClean="0"/>
              <a:t>09/01/2024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C279-9013-4432-9609-5078629E09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2675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7175" y="364067"/>
            <a:ext cx="1692176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010966" y="364067"/>
            <a:ext cx="2875359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57175" y="1913467"/>
            <a:ext cx="1692176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21BFB-67ED-4A23-9D37-EAD255324F57}" type="datetimeFigureOut">
              <a:rPr lang="pt-BR" smtClean="0"/>
              <a:t>09/01/2024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C279-9013-4432-9609-5078629E09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5481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08162" y="6400800"/>
            <a:ext cx="30861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008162" y="817033"/>
            <a:ext cx="30861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008162" y="7156451"/>
            <a:ext cx="30861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21BFB-67ED-4A23-9D37-EAD255324F57}" type="datetimeFigureOut">
              <a:rPr lang="pt-BR" smtClean="0"/>
              <a:t>09/01/2024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C279-9013-4432-9609-5078629E09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0284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21BFB-67ED-4A23-9D37-EAD255324F57}" type="datetimeFigureOut">
              <a:rPr lang="pt-BR" smtClean="0"/>
              <a:t>09/01/2024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C279-9013-4432-9609-5078629E09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6005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3729037" y="366185"/>
            <a:ext cx="1157288" cy="7802033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257175" y="366185"/>
            <a:ext cx="3386138" cy="7802033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21BFB-67ED-4A23-9D37-EAD255324F57}" type="datetimeFigureOut">
              <a:rPr lang="pt-BR" smtClean="0"/>
              <a:t>09/01/2024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C279-9013-4432-9609-5078629E09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8688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257175" y="366184"/>
            <a:ext cx="462915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7175" y="2133601"/>
            <a:ext cx="462915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257175" y="8475134"/>
            <a:ext cx="12001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321BFB-67ED-4A23-9D37-EAD255324F57}" type="datetimeFigureOut">
              <a:rPr lang="pt-BR" smtClean="0"/>
              <a:t>09/01/2024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757363" y="8475134"/>
            <a:ext cx="16287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3686175" y="8475134"/>
            <a:ext cx="12001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0C279-9013-4432-9609-5078629E09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1981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DBA36AF8-1894-714D-AA7D-98A010FA41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7479"/>
          <a:stretch/>
        </p:blipFill>
        <p:spPr>
          <a:xfrm>
            <a:off x="0" y="0"/>
            <a:ext cx="5143499" cy="659106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03DCFAD5-4240-E08C-5276-543D1EB3A6B9}"/>
              </a:ext>
            </a:extLst>
          </p:cNvPr>
          <p:cNvSpPr txBox="1"/>
          <p:nvPr/>
        </p:nvSpPr>
        <p:spPr>
          <a:xfrm>
            <a:off x="280364" y="2267744"/>
            <a:ext cx="4706250" cy="34470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Tamanho máximo: 5 MB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Layout: slide único no formato retrato (16:9) clique aqui para baixar o modelo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Conteúdo: O arquivo PPT pode ser mais abrangente do que o resumo eletrônico. Figuras, tabelas e gráficos são permitidos e não há limite de caracteres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As referências bibliográficas deverão ser mencionadas no PPT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Tipo de letra: Ao escolher as fontes para o seu e-pôster, garanta que seja de fácil leitura; sugerimos a fonte Arial, tamanho mínimo 12 ou superior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Nomear o arquivo com o título do resumo</a:t>
            </a:r>
          </a:p>
        </p:txBody>
      </p:sp>
      <p:sp>
        <p:nvSpPr>
          <p:cNvPr id="10" name="Retângulo 9"/>
          <p:cNvSpPr/>
          <p:nvPr/>
        </p:nvSpPr>
        <p:spPr>
          <a:xfrm>
            <a:off x="123479" y="659106"/>
            <a:ext cx="50200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2400" b="1" dirty="0">
                <a:latin typeface="Arial" panose="020B0604020202020204" pitchFamily="34" charset="0"/>
                <a:ea typeface="Geneva" panose="020B0503030404040204" pitchFamily="124" charset="-128"/>
                <a:cs typeface="Arial" panose="020B0604020202020204" pitchFamily="34" charset="0"/>
              </a:rPr>
              <a:t>Título do trabalho</a:t>
            </a:r>
            <a:endParaRPr lang="en-US" sz="2400" dirty="0">
              <a:latin typeface="Arial" panose="020B0604020202020204" pitchFamily="34" charset="0"/>
              <a:ea typeface="Geneva" panose="020B0503030404040204" pitchFamily="124" charset="-128"/>
              <a:cs typeface="Arial" panose="020B0604020202020204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59483" y="1182326"/>
            <a:ext cx="494801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altLang="pt-BR" sz="1600" b="1" dirty="0">
                <a:latin typeface="Arial" panose="020B0604020202020204" pitchFamily="34" charset="0"/>
                <a:ea typeface="Geneva" pitchFamily="34" charset="0"/>
                <a:cs typeface="Arial" panose="020B0604020202020204" pitchFamily="34" charset="0"/>
              </a:rPr>
              <a:t>Nomes dos autores</a:t>
            </a:r>
          </a:p>
          <a:p>
            <a:pPr algn="ctr"/>
            <a:r>
              <a:rPr lang="pt-BR" altLang="pt-BR" sz="1400" dirty="0">
                <a:latin typeface="Arial" panose="020B0604020202020204" pitchFamily="34" charset="0"/>
                <a:ea typeface="Geneva" pitchFamily="34" charset="0"/>
                <a:cs typeface="Arial" panose="020B0604020202020204" pitchFamily="34" charset="0"/>
              </a:rPr>
              <a:t>Instituições</a:t>
            </a:r>
            <a:endParaRPr lang="en-US" altLang="pt-BR" sz="1400" dirty="0">
              <a:latin typeface="Arial" panose="020B0604020202020204" pitchFamily="34" charset="0"/>
              <a:ea typeface="Geneva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0" y="9090248"/>
            <a:ext cx="5143500" cy="53752"/>
          </a:xfrm>
          <a:prstGeom prst="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40945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102</Words>
  <Application>Microsoft Office PowerPoint</Application>
  <PresentationFormat>Apresentação na tela (16:9)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User</dc:creator>
  <cp:lastModifiedBy>Milena Cristina Peres</cp:lastModifiedBy>
  <cp:revision>11</cp:revision>
  <dcterms:created xsi:type="dcterms:W3CDTF">2024-01-09T13:58:08Z</dcterms:created>
  <dcterms:modified xsi:type="dcterms:W3CDTF">2024-01-09T18:46:00Z</dcterms:modified>
</cp:coreProperties>
</file>