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3717588" cy="17149763"/>
  <p:notesSz cx="6858000" cy="9144000"/>
  <p:defaultTextStyle>
    <a:defPPr>
      <a:defRPr lang="pt-BR"/>
    </a:defPPr>
    <a:lvl1pPr marL="0" algn="l" defTabSz="1763786" rtl="0" eaLnBrk="1" latinLnBrk="0" hangingPunct="1">
      <a:defRPr sz="3500" kern="1200">
        <a:solidFill>
          <a:schemeClr val="tx1"/>
        </a:solidFill>
        <a:latin typeface="+mn-lt"/>
        <a:ea typeface="+mn-ea"/>
        <a:cs typeface="+mn-cs"/>
      </a:defRPr>
    </a:lvl1pPr>
    <a:lvl2pPr marL="881893" algn="l" defTabSz="1763786" rtl="0" eaLnBrk="1" latinLnBrk="0" hangingPunct="1">
      <a:defRPr sz="3500" kern="1200">
        <a:solidFill>
          <a:schemeClr val="tx1"/>
        </a:solidFill>
        <a:latin typeface="+mn-lt"/>
        <a:ea typeface="+mn-ea"/>
        <a:cs typeface="+mn-cs"/>
      </a:defRPr>
    </a:lvl2pPr>
    <a:lvl3pPr marL="1763786" algn="l" defTabSz="1763786" rtl="0" eaLnBrk="1" latinLnBrk="0" hangingPunct="1">
      <a:defRPr sz="3500" kern="1200">
        <a:solidFill>
          <a:schemeClr val="tx1"/>
        </a:solidFill>
        <a:latin typeface="+mn-lt"/>
        <a:ea typeface="+mn-ea"/>
        <a:cs typeface="+mn-cs"/>
      </a:defRPr>
    </a:lvl3pPr>
    <a:lvl4pPr marL="2645679" algn="l" defTabSz="1763786" rtl="0" eaLnBrk="1" latinLnBrk="0" hangingPunct="1">
      <a:defRPr sz="3500" kern="1200">
        <a:solidFill>
          <a:schemeClr val="tx1"/>
        </a:solidFill>
        <a:latin typeface="+mn-lt"/>
        <a:ea typeface="+mn-ea"/>
        <a:cs typeface="+mn-cs"/>
      </a:defRPr>
    </a:lvl4pPr>
    <a:lvl5pPr marL="3527572" algn="l" defTabSz="1763786" rtl="0" eaLnBrk="1" latinLnBrk="0" hangingPunct="1">
      <a:defRPr sz="3500" kern="1200">
        <a:solidFill>
          <a:schemeClr val="tx1"/>
        </a:solidFill>
        <a:latin typeface="+mn-lt"/>
        <a:ea typeface="+mn-ea"/>
        <a:cs typeface="+mn-cs"/>
      </a:defRPr>
    </a:lvl5pPr>
    <a:lvl6pPr marL="4409465" algn="l" defTabSz="1763786" rtl="0" eaLnBrk="1" latinLnBrk="0" hangingPunct="1">
      <a:defRPr sz="3500" kern="1200">
        <a:solidFill>
          <a:schemeClr val="tx1"/>
        </a:solidFill>
        <a:latin typeface="+mn-lt"/>
        <a:ea typeface="+mn-ea"/>
        <a:cs typeface="+mn-cs"/>
      </a:defRPr>
    </a:lvl6pPr>
    <a:lvl7pPr marL="5291358" algn="l" defTabSz="1763786" rtl="0" eaLnBrk="1" latinLnBrk="0" hangingPunct="1">
      <a:defRPr sz="3500" kern="1200">
        <a:solidFill>
          <a:schemeClr val="tx1"/>
        </a:solidFill>
        <a:latin typeface="+mn-lt"/>
        <a:ea typeface="+mn-ea"/>
        <a:cs typeface="+mn-cs"/>
      </a:defRPr>
    </a:lvl7pPr>
    <a:lvl8pPr marL="6173252" algn="l" defTabSz="1763786" rtl="0" eaLnBrk="1" latinLnBrk="0" hangingPunct="1">
      <a:defRPr sz="3500" kern="1200">
        <a:solidFill>
          <a:schemeClr val="tx1"/>
        </a:solidFill>
        <a:latin typeface="+mn-lt"/>
        <a:ea typeface="+mn-ea"/>
        <a:cs typeface="+mn-cs"/>
      </a:defRPr>
    </a:lvl8pPr>
    <a:lvl9pPr marL="7055145" algn="l" defTabSz="1763786" rtl="0" eaLnBrk="1" latinLnBrk="0" hangingPunct="1">
      <a:defRPr sz="3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402">
          <p15:clr>
            <a:srgbClr val="A4A3A4"/>
          </p15:clr>
        </p15:guide>
        <p15:guide id="2" pos="432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000" autoAdjust="0"/>
  </p:normalViewPr>
  <p:slideViewPr>
    <p:cSldViewPr>
      <p:cViewPr varScale="1">
        <p:scale>
          <a:sx n="25" d="100"/>
          <a:sy n="25" d="100"/>
        </p:scale>
        <p:origin x="2674" y="43"/>
      </p:cViewPr>
      <p:guideLst>
        <p:guide orient="horz" pos="5402"/>
        <p:guide pos="432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EA731D-A947-4ACC-AD03-D6D240798248}" type="datetimeFigureOut">
              <a:rPr lang="pt-BR" smtClean="0"/>
              <a:t>27/09/2024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195513" y="1143000"/>
            <a:ext cx="24669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809B7E-B560-400D-93C2-7B3ACC6EAE5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77044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 No menu </a:t>
            </a:r>
            <a:r>
              <a:rPr lang="pt-BR" b="1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Inserir</a:t>
            </a:r>
            <a:r>
              <a:rPr lang="pt-BR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, selecione </a:t>
            </a:r>
            <a:r>
              <a:rPr lang="pt-BR" b="1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Imagem</a:t>
            </a:r>
            <a:r>
              <a:rPr lang="pt-BR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 Escolha a foto desejada e clique em </a:t>
            </a:r>
            <a:r>
              <a:rPr lang="pt-BR" b="1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Inserir</a:t>
            </a:r>
            <a:r>
              <a:rPr lang="pt-BR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 Ajuste a foto no local indicado.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 Com a foto posicionada, clique com o botão direito sobre ela e selecione </a:t>
            </a:r>
            <a:r>
              <a:rPr lang="pt-BR" b="1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Enviar para Trás</a:t>
            </a:r>
            <a:r>
              <a:rPr lang="pt-BR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 No menu </a:t>
            </a:r>
            <a:r>
              <a:rPr lang="pt-BR" b="1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Arquivo</a:t>
            </a:r>
            <a:r>
              <a:rPr lang="pt-BR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, selecione </a:t>
            </a:r>
            <a:r>
              <a:rPr lang="pt-BR" b="1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Salvar Como</a:t>
            </a:r>
            <a:r>
              <a:rPr lang="pt-BR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 e escolha o formato </a:t>
            </a:r>
            <a:r>
              <a:rPr lang="pt-BR" b="1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JPG</a:t>
            </a:r>
            <a:r>
              <a:rPr lang="pt-BR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, </a:t>
            </a:r>
            <a:r>
              <a:rPr lang="pt-BR" b="1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JPEG</a:t>
            </a:r>
            <a:r>
              <a:rPr lang="pt-BR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 ou </a:t>
            </a:r>
            <a:r>
              <a:rPr lang="pt-BR" b="1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PNG</a:t>
            </a:r>
            <a:r>
              <a:rPr lang="pt-BR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 Salve a imagem no local desejado.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809B7E-B560-400D-93C2-7B3ACC6EAE5E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6675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28819" y="5327544"/>
            <a:ext cx="11659950" cy="367608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057638" y="9718199"/>
            <a:ext cx="9602312" cy="438271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881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7637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6456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5275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4094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2913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1732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0551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7BE71-1AC9-4AF4-A818-7415D27E64FB}" type="datetimeFigureOut">
              <a:rPr lang="pt-BR" smtClean="0"/>
              <a:t>27/09/2024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8AFB6-C547-4886-A02B-C11A7CFB63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6109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7BE71-1AC9-4AF4-A818-7415D27E64FB}" type="datetimeFigureOut">
              <a:rPr lang="pt-BR" smtClean="0"/>
              <a:t>27/09/2024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8AFB6-C547-4886-A02B-C11A7CFB63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4455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83595" y="11020312"/>
            <a:ext cx="11659950" cy="3406133"/>
          </a:xfrm>
        </p:spPr>
        <p:txBody>
          <a:bodyPr anchor="t"/>
          <a:lstStyle>
            <a:lvl1pPr algn="l">
              <a:defRPr sz="77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083595" y="7268803"/>
            <a:ext cx="11659950" cy="3751509"/>
          </a:xfrm>
        </p:spPr>
        <p:txBody>
          <a:bodyPr anchor="b"/>
          <a:lstStyle>
            <a:lvl1pPr marL="0" indent="0">
              <a:buNone/>
              <a:defRPr sz="3900">
                <a:solidFill>
                  <a:schemeClr val="tx1">
                    <a:tint val="75000"/>
                  </a:schemeClr>
                </a:solidFill>
              </a:defRPr>
            </a:lvl1pPr>
            <a:lvl2pPr marL="881893" indent="0">
              <a:buNone/>
              <a:defRPr sz="3500">
                <a:solidFill>
                  <a:schemeClr val="tx1">
                    <a:tint val="75000"/>
                  </a:schemeClr>
                </a:solidFill>
              </a:defRPr>
            </a:lvl2pPr>
            <a:lvl3pPr marL="1763786" indent="0">
              <a:buNone/>
              <a:defRPr sz="3100">
                <a:solidFill>
                  <a:schemeClr val="tx1">
                    <a:tint val="75000"/>
                  </a:schemeClr>
                </a:solidFill>
              </a:defRPr>
            </a:lvl3pPr>
            <a:lvl4pPr marL="2645679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527572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440946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529135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6173252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705514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7BE71-1AC9-4AF4-A818-7415D27E64FB}" type="datetimeFigureOut">
              <a:rPr lang="pt-BR" smtClean="0"/>
              <a:t>27/09/2024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8AFB6-C547-4886-A02B-C11A7CFB63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8241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028819" y="10008001"/>
            <a:ext cx="9145059" cy="28301078"/>
          </a:xfrm>
        </p:spPr>
        <p:txBody>
          <a:bodyPr/>
          <a:lstStyle>
            <a:lvl1pPr>
              <a:defRPr sz="5400"/>
            </a:lvl1pPr>
            <a:lvl2pPr>
              <a:defRPr sz="4600"/>
            </a:lvl2pPr>
            <a:lvl3pPr>
              <a:defRPr sz="3900"/>
            </a:lvl3pPr>
            <a:lvl4pPr>
              <a:defRPr sz="3500"/>
            </a:lvl4pPr>
            <a:lvl5pPr>
              <a:defRPr sz="3500"/>
            </a:lvl5pPr>
            <a:lvl6pPr>
              <a:defRPr sz="3500"/>
            </a:lvl6pPr>
            <a:lvl7pPr>
              <a:defRPr sz="3500"/>
            </a:lvl7pPr>
            <a:lvl8pPr>
              <a:defRPr sz="3500"/>
            </a:lvl8pPr>
            <a:lvl9pPr>
              <a:defRPr sz="3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0402504" y="10008001"/>
            <a:ext cx="9147441" cy="28301078"/>
          </a:xfrm>
        </p:spPr>
        <p:txBody>
          <a:bodyPr/>
          <a:lstStyle>
            <a:lvl1pPr>
              <a:defRPr sz="5400"/>
            </a:lvl1pPr>
            <a:lvl2pPr>
              <a:defRPr sz="4600"/>
            </a:lvl2pPr>
            <a:lvl3pPr>
              <a:defRPr sz="3900"/>
            </a:lvl3pPr>
            <a:lvl4pPr>
              <a:defRPr sz="3500"/>
            </a:lvl4pPr>
            <a:lvl5pPr>
              <a:defRPr sz="3500"/>
            </a:lvl5pPr>
            <a:lvl6pPr>
              <a:defRPr sz="3500"/>
            </a:lvl6pPr>
            <a:lvl7pPr>
              <a:defRPr sz="3500"/>
            </a:lvl7pPr>
            <a:lvl8pPr>
              <a:defRPr sz="3500"/>
            </a:lvl8pPr>
            <a:lvl9pPr>
              <a:defRPr sz="3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7BE71-1AC9-4AF4-A818-7415D27E64FB}" type="datetimeFigureOut">
              <a:rPr lang="pt-BR" smtClean="0"/>
              <a:t>27/09/2024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8AFB6-C547-4886-A02B-C11A7CFB63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2746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80" y="686786"/>
            <a:ext cx="12345829" cy="2858294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85879" y="3838849"/>
            <a:ext cx="6060984" cy="1599849"/>
          </a:xfrm>
        </p:spPr>
        <p:txBody>
          <a:bodyPr anchor="b"/>
          <a:lstStyle>
            <a:lvl1pPr marL="0" indent="0">
              <a:buNone/>
              <a:defRPr sz="4600" b="1"/>
            </a:lvl1pPr>
            <a:lvl2pPr marL="881893" indent="0">
              <a:buNone/>
              <a:defRPr sz="3900" b="1"/>
            </a:lvl2pPr>
            <a:lvl3pPr marL="1763786" indent="0">
              <a:buNone/>
              <a:defRPr sz="3500" b="1"/>
            </a:lvl3pPr>
            <a:lvl4pPr marL="2645679" indent="0">
              <a:buNone/>
              <a:defRPr sz="3100" b="1"/>
            </a:lvl4pPr>
            <a:lvl5pPr marL="3527572" indent="0">
              <a:buNone/>
              <a:defRPr sz="3100" b="1"/>
            </a:lvl5pPr>
            <a:lvl6pPr marL="4409465" indent="0">
              <a:buNone/>
              <a:defRPr sz="3100" b="1"/>
            </a:lvl6pPr>
            <a:lvl7pPr marL="5291358" indent="0">
              <a:buNone/>
              <a:defRPr sz="3100" b="1"/>
            </a:lvl7pPr>
            <a:lvl8pPr marL="6173252" indent="0">
              <a:buNone/>
              <a:defRPr sz="3100" b="1"/>
            </a:lvl8pPr>
            <a:lvl9pPr marL="7055145" indent="0">
              <a:buNone/>
              <a:defRPr sz="31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85879" y="5438698"/>
            <a:ext cx="6060984" cy="9880964"/>
          </a:xfrm>
        </p:spPr>
        <p:txBody>
          <a:bodyPr/>
          <a:lstStyle>
            <a:lvl1pPr>
              <a:defRPr sz="4600"/>
            </a:lvl1pPr>
            <a:lvl2pPr>
              <a:defRPr sz="3900"/>
            </a:lvl2pPr>
            <a:lvl3pPr>
              <a:defRPr sz="35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968345" y="3838849"/>
            <a:ext cx="6063364" cy="1599849"/>
          </a:xfrm>
        </p:spPr>
        <p:txBody>
          <a:bodyPr anchor="b"/>
          <a:lstStyle>
            <a:lvl1pPr marL="0" indent="0">
              <a:buNone/>
              <a:defRPr sz="4600" b="1"/>
            </a:lvl1pPr>
            <a:lvl2pPr marL="881893" indent="0">
              <a:buNone/>
              <a:defRPr sz="3900" b="1"/>
            </a:lvl2pPr>
            <a:lvl3pPr marL="1763786" indent="0">
              <a:buNone/>
              <a:defRPr sz="3500" b="1"/>
            </a:lvl3pPr>
            <a:lvl4pPr marL="2645679" indent="0">
              <a:buNone/>
              <a:defRPr sz="3100" b="1"/>
            </a:lvl4pPr>
            <a:lvl5pPr marL="3527572" indent="0">
              <a:buNone/>
              <a:defRPr sz="3100" b="1"/>
            </a:lvl5pPr>
            <a:lvl6pPr marL="4409465" indent="0">
              <a:buNone/>
              <a:defRPr sz="3100" b="1"/>
            </a:lvl6pPr>
            <a:lvl7pPr marL="5291358" indent="0">
              <a:buNone/>
              <a:defRPr sz="3100" b="1"/>
            </a:lvl7pPr>
            <a:lvl8pPr marL="6173252" indent="0">
              <a:buNone/>
              <a:defRPr sz="3100" b="1"/>
            </a:lvl8pPr>
            <a:lvl9pPr marL="7055145" indent="0">
              <a:buNone/>
              <a:defRPr sz="31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968345" y="5438698"/>
            <a:ext cx="6063364" cy="9880964"/>
          </a:xfrm>
        </p:spPr>
        <p:txBody>
          <a:bodyPr/>
          <a:lstStyle>
            <a:lvl1pPr>
              <a:defRPr sz="4600"/>
            </a:lvl1pPr>
            <a:lvl2pPr>
              <a:defRPr sz="3900"/>
            </a:lvl2pPr>
            <a:lvl3pPr>
              <a:defRPr sz="35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7BE71-1AC9-4AF4-A818-7415D27E64FB}" type="datetimeFigureOut">
              <a:rPr lang="pt-BR" smtClean="0"/>
              <a:t>27/09/2024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8AFB6-C547-4886-A02B-C11A7CFB63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5987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7BE71-1AC9-4AF4-A818-7415D27E64FB}" type="datetimeFigureOut">
              <a:rPr lang="pt-BR" smtClean="0"/>
              <a:t>27/09/2024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8AFB6-C547-4886-A02B-C11A7CFB63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0811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7BE71-1AC9-4AF4-A818-7415D27E64FB}" type="datetimeFigureOut">
              <a:rPr lang="pt-BR" smtClean="0"/>
              <a:t>27/09/2024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8AFB6-C547-4886-A02B-C11A7CFB63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4492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80" y="682815"/>
            <a:ext cx="4512992" cy="2905932"/>
          </a:xfrm>
        </p:spPr>
        <p:txBody>
          <a:bodyPr anchor="b"/>
          <a:lstStyle>
            <a:lvl1pPr algn="l">
              <a:defRPr sz="39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63196" y="682816"/>
            <a:ext cx="7668513" cy="14636848"/>
          </a:xfrm>
        </p:spPr>
        <p:txBody>
          <a:bodyPr/>
          <a:lstStyle>
            <a:lvl1pPr>
              <a:defRPr sz="6200"/>
            </a:lvl1pPr>
            <a:lvl2pPr>
              <a:defRPr sz="5400"/>
            </a:lvl2pPr>
            <a:lvl3pPr>
              <a:defRPr sz="4600"/>
            </a:lvl3pPr>
            <a:lvl4pPr>
              <a:defRPr sz="3900"/>
            </a:lvl4pPr>
            <a:lvl5pPr>
              <a:defRPr sz="3900"/>
            </a:lvl5pPr>
            <a:lvl6pPr>
              <a:defRPr sz="3900"/>
            </a:lvl6pPr>
            <a:lvl7pPr>
              <a:defRPr sz="3900"/>
            </a:lvl7pPr>
            <a:lvl8pPr>
              <a:defRPr sz="3900"/>
            </a:lvl8pPr>
            <a:lvl9pPr>
              <a:defRPr sz="39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85880" y="3588748"/>
            <a:ext cx="4512992" cy="11730916"/>
          </a:xfrm>
        </p:spPr>
        <p:txBody>
          <a:bodyPr/>
          <a:lstStyle>
            <a:lvl1pPr marL="0" indent="0">
              <a:buNone/>
              <a:defRPr sz="2700"/>
            </a:lvl1pPr>
            <a:lvl2pPr marL="881893" indent="0">
              <a:buNone/>
              <a:defRPr sz="2300"/>
            </a:lvl2pPr>
            <a:lvl3pPr marL="1763786" indent="0">
              <a:buNone/>
              <a:defRPr sz="1900"/>
            </a:lvl3pPr>
            <a:lvl4pPr marL="2645679" indent="0">
              <a:buNone/>
              <a:defRPr sz="1700"/>
            </a:lvl4pPr>
            <a:lvl5pPr marL="3527572" indent="0">
              <a:buNone/>
              <a:defRPr sz="1700"/>
            </a:lvl5pPr>
            <a:lvl6pPr marL="4409465" indent="0">
              <a:buNone/>
              <a:defRPr sz="1700"/>
            </a:lvl6pPr>
            <a:lvl7pPr marL="5291358" indent="0">
              <a:buNone/>
              <a:defRPr sz="1700"/>
            </a:lvl7pPr>
            <a:lvl8pPr marL="6173252" indent="0">
              <a:buNone/>
              <a:defRPr sz="1700"/>
            </a:lvl8pPr>
            <a:lvl9pPr marL="7055145" indent="0">
              <a:buNone/>
              <a:defRPr sz="17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7BE71-1AC9-4AF4-A818-7415D27E64FB}" type="datetimeFigureOut">
              <a:rPr lang="pt-BR" smtClean="0"/>
              <a:t>27/09/2024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8AFB6-C547-4886-A02B-C11A7CFB63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3382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688743" y="12004834"/>
            <a:ext cx="8230553" cy="1417239"/>
          </a:xfrm>
        </p:spPr>
        <p:txBody>
          <a:bodyPr anchor="b"/>
          <a:lstStyle>
            <a:lvl1pPr algn="l">
              <a:defRPr sz="39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688743" y="1532363"/>
            <a:ext cx="8230553" cy="10289858"/>
          </a:xfrm>
        </p:spPr>
        <p:txBody>
          <a:bodyPr/>
          <a:lstStyle>
            <a:lvl1pPr marL="0" indent="0">
              <a:buNone/>
              <a:defRPr sz="6200"/>
            </a:lvl1pPr>
            <a:lvl2pPr marL="881893" indent="0">
              <a:buNone/>
              <a:defRPr sz="5400"/>
            </a:lvl2pPr>
            <a:lvl3pPr marL="1763786" indent="0">
              <a:buNone/>
              <a:defRPr sz="4600"/>
            </a:lvl3pPr>
            <a:lvl4pPr marL="2645679" indent="0">
              <a:buNone/>
              <a:defRPr sz="3900"/>
            </a:lvl4pPr>
            <a:lvl5pPr marL="3527572" indent="0">
              <a:buNone/>
              <a:defRPr sz="3900"/>
            </a:lvl5pPr>
            <a:lvl6pPr marL="4409465" indent="0">
              <a:buNone/>
              <a:defRPr sz="3900"/>
            </a:lvl6pPr>
            <a:lvl7pPr marL="5291358" indent="0">
              <a:buNone/>
              <a:defRPr sz="3900"/>
            </a:lvl7pPr>
            <a:lvl8pPr marL="6173252" indent="0">
              <a:buNone/>
              <a:defRPr sz="3900"/>
            </a:lvl8pPr>
            <a:lvl9pPr marL="7055145" indent="0">
              <a:buNone/>
              <a:defRPr sz="39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688743" y="13422073"/>
            <a:ext cx="8230553" cy="2012714"/>
          </a:xfrm>
        </p:spPr>
        <p:txBody>
          <a:bodyPr/>
          <a:lstStyle>
            <a:lvl1pPr marL="0" indent="0">
              <a:buNone/>
              <a:defRPr sz="2700"/>
            </a:lvl1pPr>
            <a:lvl2pPr marL="881893" indent="0">
              <a:buNone/>
              <a:defRPr sz="2300"/>
            </a:lvl2pPr>
            <a:lvl3pPr marL="1763786" indent="0">
              <a:buNone/>
              <a:defRPr sz="1900"/>
            </a:lvl3pPr>
            <a:lvl4pPr marL="2645679" indent="0">
              <a:buNone/>
              <a:defRPr sz="1700"/>
            </a:lvl4pPr>
            <a:lvl5pPr marL="3527572" indent="0">
              <a:buNone/>
              <a:defRPr sz="1700"/>
            </a:lvl5pPr>
            <a:lvl6pPr marL="4409465" indent="0">
              <a:buNone/>
              <a:defRPr sz="1700"/>
            </a:lvl6pPr>
            <a:lvl7pPr marL="5291358" indent="0">
              <a:buNone/>
              <a:defRPr sz="1700"/>
            </a:lvl7pPr>
            <a:lvl8pPr marL="6173252" indent="0">
              <a:buNone/>
              <a:defRPr sz="1700"/>
            </a:lvl8pPr>
            <a:lvl9pPr marL="7055145" indent="0">
              <a:buNone/>
              <a:defRPr sz="17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7BE71-1AC9-4AF4-A818-7415D27E64FB}" type="datetimeFigureOut">
              <a:rPr lang="pt-BR" smtClean="0"/>
              <a:t>27/09/2024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8AFB6-C547-4886-A02B-C11A7CFB63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4667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7BE71-1AC9-4AF4-A818-7415D27E64FB}" type="datetimeFigureOut">
              <a:rPr lang="pt-BR" smtClean="0"/>
              <a:t>27/09/2024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8AFB6-C547-4886-A02B-C11A7CFB63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4065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4920259" y="1718948"/>
            <a:ext cx="4629686" cy="3659013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028819" y="1718948"/>
            <a:ext cx="13662814" cy="3659013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7BE71-1AC9-4AF4-A818-7415D27E64FB}" type="datetimeFigureOut">
              <a:rPr lang="pt-BR" smtClean="0"/>
              <a:t>27/09/2024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8AFB6-C547-4886-A02B-C11A7CFB63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8927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685880" y="686786"/>
            <a:ext cx="12345829" cy="2858294"/>
          </a:xfrm>
          <a:prstGeom prst="rect">
            <a:avLst/>
          </a:prstGeom>
        </p:spPr>
        <p:txBody>
          <a:bodyPr vert="horz" lIns="176379" tIns="88189" rIns="176379" bIns="88189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85880" y="4001613"/>
            <a:ext cx="12345829" cy="11318051"/>
          </a:xfrm>
          <a:prstGeom prst="rect">
            <a:avLst/>
          </a:prstGeom>
        </p:spPr>
        <p:txBody>
          <a:bodyPr vert="horz" lIns="176379" tIns="88189" rIns="176379" bIns="88189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85879" y="15895291"/>
            <a:ext cx="3200771" cy="913066"/>
          </a:xfrm>
          <a:prstGeom prst="rect">
            <a:avLst/>
          </a:prstGeom>
        </p:spPr>
        <p:txBody>
          <a:bodyPr vert="horz" lIns="176379" tIns="88189" rIns="176379" bIns="88189" rtlCol="0" anchor="ctr"/>
          <a:lstStyle>
            <a:lvl1pPr algn="l">
              <a:defRPr sz="2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67BE71-1AC9-4AF4-A818-7415D27E64FB}" type="datetimeFigureOut">
              <a:rPr lang="pt-BR" smtClean="0"/>
              <a:t>27/09/2024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686843" y="15895291"/>
            <a:ext cx="4343903" cy="913066"/>
          </a:xfrm>
          <a:prstGeom prst="rect">
            <a:avLst/>
          </a:prstGeom>
        </p:spPr>
        <p:txBody>
          <a:bodyPr vert="horz" lIns="176379" tIns="88189" rIns="176379" bIns="88189" rtlCol="0" anchor="ctr"/>
          <a:lstStyle>
            <a:lvl1pPr algn="ctr">
              <a:defRPr sz="2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9830938" y="15895291"/>
            <a:ext cx="3200771" cy="913066"/>
          </a:xfrm>
          <a:prstGeom prst="rect">
            <a:avLst/>
          </a:prstGeom>
        </p:spPr>
        <p:txBody>
          <a:bodyPr vert="horz" lIns="176379" tIns="88189" rIns="176379" bIns="88189" rtlCol="0" anchor="ctr"/>
          <a:lstStyle>
            <a:lvl1pPr algn="r">
              <a:defRPr sz="2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8AFB6-C547-4886-A02B-C11A7CFB63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9199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763786" rtl="0" eaLnBrk="1" latinLnBrk="0" hangingPunct="1">
        <a:spcBef>
          <a:spcPct val="0"/>
        </a:spcBef>
        <a:buNone/>
        <a:defRPr sz="8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61420" indent="-661420" algn="l" defTabSz="1763786" rtl="0" eaLnBrk="1" latinLnBrk="0" hangingPunct="1">
        <a:spcBef>
          <a:spcPct val="20000"/>
        </a:spcBef>
        <a:buFont typeface="Arial" pitchFamily="34" charset="0"/>
        <a:buChar char="•"/>
        <a:defRPr sz="6200" kern="1200">
          <a:solidFill>
            <a:schemeClr val="tx1"/>
          </a:solidFill>
          <a:latin typeface="+mn-lt"/>
          <a:ea typeface="+mn-ea"/>
          <a:cs typeface="+mn-cs"/>
        </a:defRPr>
      </a:lvl1pPr>
      <a:lvl2pPr marL="1433076" indent="-551183" algn="l" defTabSz="1763786" rtl="0" eaLnBrk="1" latinLnBrk="0" hangingPunct="1">
        <a:spcBef>
          <a:spcPct val="20000"/>
        </a:spcBef>
        <a:buFont typeface="Arial" pitchFamily="34" charset="0"/>
        <a:buChar char="–"/>
        <a:defRPr sz="5400" kern="1200">
          <a:solidFill>
            <a:schemeClr val="tx1"/>
          </a:solidFill>
          <a:latin typeface="+mn-lt"/>
          <a:ea typeface="+mn-ea"/>
          <a:cs typeface="+mn-cs"/>
        </a:defRPr>
      </a:lvl2pPr>
      <a:lvl3pPr marL="2204733" indent="-440947" algn="l" defTabSz="1763786" rtl="0" eaLnBrk="1" latinLnBrk="0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3pPr>
      <a:lvl4pPr marL="3086626" indent="-440947" algn="l" defTabSz="1763786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4pPr>
      <a:lvl5pPr marL="3968519" indent="-440947" algn="l" defTabSz="1763786" rtl="0" eaLnBrk="1" latinLnBrk="0" hangingPunct="1">
        <a:spcBef>
          <a:spcPct val="20000"/>
        </a:spcBef>
        <a:buFont typeface="Arial" pitchFamily="34" charset="0"/>
        <a:buChar char="»"/>
        <a:defRPr sz="3900" kern="1200">
          <a:solidFill>
            <a:schemeClr val="tx1"/>
          </a:solidFill>
          <a:latin typeface="+mn-lt"/>
          <a:ea typeface="+mn-ea"/>
          <a:cs typeface="+mn-cs"/>
        </a:defRPr>
      </a:lvl5pPr>
      <a:lvl6pPr marL="4850412" indent="-440947" algn="l" defTabSz="1763786" rtl="0" eaLnBrk="1" latinLnBrk="0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6pPr>
      <a:lvl7pPr marL="5732305" indent="-440947" algn="l" defTabSz="1763786" rtl="0" eaLnBrk="1" latinLnBrk="0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7pPr>
      <a:lvl8pPr marL="6614198" indent="-440947" algn="l" defTabSz="1763786" rtl="0" eaLnBrk="1" latinLnBrk="0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8pPr>
      <a:lvl9pPr marL="7496091" indent="-440947" algn="l" defTabSz="1763786" rtl="0" eaLnBrk="1" latinLnBrk="0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763786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81893" algn="l" defTabSz="1763786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2pPr>
      <a:lvl3pPr marL="1763786" algn="l" defTabSz="1763786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3pPr>
      <a:lvl4pPr marL="2645679" algn="l" defTabSz="1763786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4pPr>
      <a:lvl5pPr marL="3527572" algn="l" defTabSz="1763786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5pPr>
      <a:lvl6pPr marL="4409465" algn="l" defTabSz="1763786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6pPr>
      <a:lvl7pPr marL="5291358" algn="l" defTabSz="1763786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7pPr>
      <a:lvl8pPr marL="6173252" algn="l" defTabSz="1763786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8pPr>
      <a:lvl9pPr marL="7055145" algn="l" defTabSz="1763786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" y="2381"/>
            <a:ext cx="13716000" cy="1714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66498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72</Words>
  <Application>Microsoft Office PowerPoint</Application>
  <PresentationFormat>Personalizar</PresentationFormat>
  <Paragraphs>7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Roboto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Bruno Bruno</dc:creator>
  <cp:lastModifiedBy>Milena Cristina Peres</cp:lastModifiedBy>
  <cp:revision>4</cp:revision>
  <dcterms:created xsi:type="dcterms:W3CDTF">2024-09-26T02:19:02Z</dcterms:created>
  <dcterms:modified xsi:type="dcterms:W3CDTF">2024-09-27T13:37:42Z</dcterms:modified>
</cp:coreProperties>
</file>