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3717588" cy="17149763"/>
  <p:notesSz cx="6858000" cy="9144000"/>
  <p:defaultTextStyle>
    <a:defPPr>
      <a:defRPr lang="pt-BR"/>
    </a:defPPr>
    <a:lvl1pPr marL="0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1pPr>
    <a:lvl2pPr marL="881893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2pPr>
    <a:lvl3pPr marL="1763786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3pPr>
    <a:lvl4pPr marL="2645679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4pPr>
    <a:lvl5pPr marL="3527572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5pPr>
    <a:lvl6pPr marL="4409465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6pPr>
    <a:lvl7pPr marL="5291358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7pPr>
    <a:lvl8pPr marL="6173252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8pPr>
    <a:lvl9pPr marL="7055145" algn="l" defTabSz="1763786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402">
          <p15:clr>
            <a:srgbClr val="A4A3A4"/>
          </p15:clr>
        </p15:guide>
        <p15:guide id="2" pos="43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00" autoAdjust="0"/>
  </p:normalViewPr>
  <p:slideViewPr>
    <p:cSldViewPr>
      <p:cViewPr varScale="1">
        <p:scale>
          <a:sx n="27" d="100"/>
          <a:sy n="27" d="100"/>
        </p:scale>
        <p:origin x="-2674" y="-130"/>
      </p:cViewPr>
      <p:guideLst>
        <p:guide orient="horz" pos="5402"/>
        <p:guide pos="43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A731D-A947-4ACC-AD03-D6D240798248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09B7E-B560-400D-93C2-7B3ACC6EAE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704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No menu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Inserir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 selecione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Imagem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Escolha a foto desejada e clique em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Inserir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Ajuste a foto no local indicado.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Com a foto posicionada, clique com o botão direito sobre ela e selecione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Enviar para Trás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No menu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Arquivo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 selecione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Salvar Como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e escolha o formato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JPG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JPEG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ou </a:t>
            </a:r>
            <a:r>
              <a:rPr lang="pt-BR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PNG</a:t>
            </a: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Salve a imagem no local desejado.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809B7E-B560-400D-93C2-7B3ACC6EAE5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675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8819" y="5327544"/>
            <a:ext cx="11659950" cy="367608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57638" y="9718199"/>
            <a:ext cx="9602312" cy="43827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81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63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4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527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409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9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173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055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10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45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3595" y="11020312"/>
            <a:ext cx="11659950" cy="3406133"/>
          </a:xfrm>
        </p:spPr>
        <p:txBody>
          <a:bodyPr anchor="t"/>
          <a:lstStyle>
            <a:lvl1pPr algn="l">
              <a:defRPr sz="77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83595" y="7268803"/>
            <a:ext cx="11659950" cy="3751509"/>
          </a:xfrm>
        </p:spPr>
        <p:txBody>
          <a:bodyPr anchor="b"/>
          <a:lstStyle>
            <a:lvl1pPr marL="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1pPr>
            <a:lvl2pPr marL="881893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2pPr>
            <a:lvl3pPr marL="1763786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3pPr>
            <a:lvl4pPr marL="264567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52757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440946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529135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617325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705514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24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28819" y="10008001"/>
            <a:ext cx="9145059" cy="28301078"/>
          </a:xfrm>
        </p:spPr>
        <p:txBody>
          <a:bodyPr/>
          <a:lstStyle>
            <a:lvl1pPr>
              <a:defRPr sz="5400"/>
            </a:lvl1pPr>
            <a:lvl2pPr>
              <a:defRPr sz="4600"/>
            </a:lvl2pPr>
            <a:lvl3pPr>
              <a:defRPr sz="39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402504" y="10008001"/>
            <a:ext cx="9147441" cy="28301078"/>
          </a:xfrm>
        </p:spPr>
        <p:txBody>
          <a:bodyPr/>
          <a:lstStyle>
            <a:lvl1pPr>
              <a:defRPr sz="5400"/>
            </a:lvl1pPr>
            <a:lvl2pPr>
              <a:defRPr sz="4600"/>
            </a:lvl2pPr>
            <a:lvl3pPr>
              <a:defRPr sz="39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2746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80" y="686786"/>
            <a:ext cx="12345829" cy="2858294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79" y="3838849"/>
            <a:ext cx="6060984" cy="1599849"/>
          </a:xfrm>
        </p:spPr>
        <p:txBody>
          <a:bodyPr anchor="b"/>
          <a:lstStyle>
            <a:lvl1pPr marL="0" indent="0">
              <a:buNone/>
              <a:defRPr sz="4600" b="1"/>
            </a:lvl1pPr>
            <a:lvl2pPr marL="881893" indent="0">
              <a:buNone/>
              <a:defRPr sz="3900" b="1"/>
            </a:lvl2pPr>
            <a:lvl3pPr marL="1763786" indent="0">
              <a:buNone/>
              <a:defRPr sz="3500" b="1"/>
            </a:lvl3pPr>
            <a:lvl4pPr marL="2645679" indent="0">
              <a:buNone/>
              <a:defRPr sz="3100" b="1"/>
            </a:lvl4pPr>
            <a:lvl5pPr marL="3527572" indent="0">
              <a:buNone/>
              <a:defRPr sz="3100" b="1"/>
            </a:lvl5pPr>
            <a:lvl6pPr marL="4409465" indent="0">
              <a:buNone/>
              <a:defRPr sz="3100" b="1"/>
            </a:lvl6pPr>
            <a:lvl7pPr marL="5291358" indent="0">
              <a:buNone/>
              <a:defRPr sz="3100" b="1"/>
            </a:lvl7pPr>
            <a:lvl8pPr marL="6173252" indent="0">
              <a:buNone/>
              <a:defRPr sz="3100" b="1"/>
            </a:lvl8pPr>
            <a:lvl9pPr marL="7055145" indent="0">
              <a:buNone/>
              <a:defRPr sz="31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5879" y="5438698"/>
            <a:ext cx="6060984" cy="9880964"/>
          </a:xfrm>
        </p:spPr>
        <p:txBody>
          <a:bodyPr/>
          <a:lstStyle>
            <a:lvl1pPr>
              <a:defRPr sz="4600"/>
            </a:lvl1pPr>
            <a:lvl2pPr>
              <a:defRPr sz="3900"/>
            </a:lvl2pPr>
            <a:lvl3pPr>
              <a:defRPr sz="35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968345" y="3838849"/>
            <a:ext cx="6063364" cy="1599849"/>
          </a:xfrm>
        </p:spPr>
        <p:txBody>
          <a:bodyPr anchor="b"/>
          <a:lstStyle>
            <a:lvl1pPr marL="0" indent="0">
              <a:buNone/>
              <a:defRPr sz="4600" b="1"/>
            </a:lvl1pPr>
            <a:lvl2pPr marL="881893" indent="0">
              <a:buNone/>
              <a:defRPr sz="3900" b="1"/>
            </a:lvl2pPr>
            <a:lvl3pPr marL="1763786" indent="0">
              <a:buNone/>
              <a:defRPr sz="3500" b="1"/>
            </a:lvl3pPr>
            <a:lvl4pPr marL="2645679" indent="0">
              <a:buNone/>
              <a:defRPr sz="3100" b="1"/>
            </a:lvl4pPr>
            <a:lvl5pPr marL="3527572" indent="0">
              <a:buNone/>
              <a:defRPr sz="3100" b="1"/>
            </a:lvl5pPr>
            <a:lvl6pPr marL="4409465" indent="0">
              <a:buNone/>
              <a:defRPr sz="3100" b="1"/>
            </a:lvl6pPr>
            <a:lvl7pPr marL="5291358" indent="0">
              <a:buNone/>
              <a:defRPr sz="3100" b="1"/>
            </a:lvl7pPr>
            <a:lvl8pPr marL="6173252" indent="0">
              <a:buNone/>
              <a:defRPr sz="3100" b="1"/>
            </a:lvl8pPr>
            <a:lvl9pPr marL="7055145" indent="0">
              <a:buNone/>
              <a:defRPr sz="31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968345" y="5438698"/>
            <a:ext cx="6063364" cy="9880964"/>
          </a:xfrm>
        </p:spPr>
        <p:txBody>
          <a:bodyPr/>
          <a:lstStyle>
            <a:lvl1pPr>
              <a:defRPr sz="4600"/>
            </a:lvl1pPr>
            <a:lvl2pPr>
              <a:defRPr sz="3900"/>
            </a:lvl2pPr>
            <a:lvl3pPr>
              <a:defRPr sz="35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987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81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49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80" y="682815"/>
            <a:ext cx="4512992" cy="2905932"/>
          </a:xfrm>
        </p:spPr>
        <p:txBody>
          <a:bodyPr anchor="b"/>
          <a:lstStyle>
            <a:lvl1pPr algn="l">
              <a:defRPr sz="39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63196" y="682816"/>
            <a:ext cx="7668513" cy="14636848"/>
          </a:xfrm>
        </p:spPr>
        <p:txBody>
          <a:bodyPr/>
          <a:lstStyle>
            <a:lvl1pPr>
              <a:defRPr sz="6200"/>
            </a:lvl1pPr>
            <a:lvl2pPr>
              <a:defRPr sz="5400"/>
            </a:lvl2pPr>
            <a:lvl3pPr>
              <a:defRPr sz="4600"/>
            </a:lvl3pPr>
            <a:lvl4pPr>
              <a:defRPr sz="3900"/>
            </a:lvl4pPr>
            <a:lvl5pPr>
              <a:defRPr sz="3900"/>
            </a:lvl5pPr>
            <a:lvl6pPr>
              <a:defRPr sz="3900"/>
            </a:lvl6pPr>
            <a:lvl7pPr>
              <a:defRPr sz="3900"/>
            </a:lvl7pPr>
            <a:lvl8pPr>
              <a:defRPr sz="3900"/>
            </a:lvl8pPr>
            <a:lvl9pPr>
              <a:defRPr sz="39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5880" y="3588748"/>
            <a:ext cx="4512992" cy="11730916"/>
          </a:xfrm>
        </p:spPr>
        <p:txBody>
          <a:bodyPr/>
          <a:lstStyle>
            <a:lvl1pPr marL="0" indent="0">
              <a:buNone/>
              <a:defRPr sz="2700"/>
            </a:lvl1pPr>
            <a:lvl2pPr marL="881893" indent="0">
              <a:buNone/>
              <a:defRPr sz="2300"/>
            </a:lvl2pPr>
            <a:lvl3pPr marL="1763786" indent="0">
              <a:buNone/>
              <a:defRPr sz="1900"/>
            </a:lvl3pPr>
            <a:lvl4pPr marL="2645679" indent="0">
              <a:buNone/>
              <a:defRPr sz="1700"/>
            </a:lvl4pPr>
            <a:lvl5pPr marL="3527572" indent="0">
              <a:buNone/>
              <a:defRPr sz="1700"/>
            </a:lvl5pPr>
            <a:lvl6pPr marL="4409465" indent="0">
              <a:buNone/>
              <a:defRPr sz="1700"/>
            </a:lvl6pPr>
            <a:lvl7pPr marL="5291358" indent="0">
              <a:buNone/>
              <a:defRPr sz="1700"/>
            </a:lvl7pPr>
            <a:lvl8pPr marL="6173252" indent="0">
              <a:buNone/>
              <a:defRPr sz="1700"/>
            </a:lvl8pPr>
            <a:lvl9pPr marL="7055145" indent="0">
              <a:buNone/>
              <a:defRPr sz="17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38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88743" y="12004834"/>
            <a:ext cx="8230553" cy="1417239"/>
          </a:xfrm>
        </p:spPr>
        <p:txBody>
          <a:bodyPr anchor="b"/>
          <a:lstStyle>
            <a:lvl1pPr algn="l">
              <a:defRPr sz="39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688743" y="1532363"/>
            <a:ext cx="8230553" cy="10289858"/>
          </a:xfrm>
        </p:spPr>
        <p:txBody>
          <a:bodyPr/>
          <a:lstStyle>
            <a:lvl1pPr marL="0" indent="0">
              <a:buNone/>
              <a:defRPr sz="6200"/>
            </a:lvl1pPr>
            <a:lvl2pPr marL="881893" indent="0">
              <a:buNone/>
              <a:defRPr sz="5400"/>
            </a:lvl2pPr>
            <a:lvl3pPr marL="1763786" indent="0">
              <a:buNone/>
              <a:defRPr sz="4600"/>
            </a:lvl3pPr>
            <a:lvl4pPr marL="2645679" indent="0">
              <a:buNone/>
              <a:defRPr sz="3900"/>
            </a:lvl4pPr>
            <a:lvl5pPr marL="3527572" indent="0">
              <a:buNone/>
              <a:defRPr sz="3900"/>
            </a:lvl5pPr>
            <a:lvl6pPr marL="4409465" indent="0">
              <a:buNone/>
              <a:defRPr sz="3900"/>
            </a:lvl6pPr>
            <a:lvl7pPr marL="5291358" indent="0">
              <a:buNone/>
              <a:defRPr sz="3900"/>
            </a:lvl7pPr>
            <a:lvl8pPr marL="6173252" indent="0">
              <a:buNone/>
              <a:defRPr sz="3900"/>
            </a:lvl8pPr>
            <a:lvl9pPr marL="7055145" indent="0">
              <a:buNone/>
              <a:defRPr sz="39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688743" y="13422073"/>
            <a:ext cx="8230553" cy="2012714"/>
          </a:xfrm>
        </p:spPr>
        <p:txBody>
          <a:bodyPr/>
          <a:lstStyle>
            <a:lvl1pPr marL="0" indent="0">
              <a:buNone/>
              <a:defRPr sz="2700"/>
            </a:lvl1pPr>
            <a:lvl2pPr marL="881893" indent="0">
              <a:buNone/>
              <a:defRPr sz="2300"/>
            </a:lvl2pPr>
            <a:lvl3pPr marL="1763786" indent="0">
              <a:buNone/>
              <a:defRPr sz="1900"/>
            </a:lvl3pPr>
            <a:lvl4pPr marL="2645679" indent="0">
              <a:buNone/>
              <a:defRPr sz="1700"/>
            </a:lvl4pPr>
            <a:lvl5pPr marL="3527572" indent="0">
              <a:buNone/>
              <a:defRPr sz="1700"/>
            </a:lvl5pPr>
            <a:lvl6pPr marL="4409465" indent="0">
              <a:buNone/>
              <a:defRPr sz="1700"/>
            </a:lvl6pPr>
            <a:lvl7pPr marL="5291358" indent="0">
              <a:buNone/>
              <a:defRPr sz="1700"/>
            </a:lvl7pPr>
            <a:lvl8pPr marL="6173252" indent="0">
              <a:buNone/>
              <a:defRPr sz="1700"/>
            </a:lvl8pPr>
            <a:lvl9pPr marL="7055145" indent="0">
              <a:buNone/>
              <a:defRPr sz="17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66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406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4920259" y="1718948"/>
            <a:ext cx="4629686" cy="3659013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28819" y="1718948"/>
            <a:ext cx="13662814" cy="3659013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92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85880" y="686786"/>
            <a:ext cx="12345829" cy="2858294"/>
          </a:xfrm>
          <a:prstGeom prst="rect">
            <a:avLst/>
          </a:prstGeom>
        </p:spPr>
        <p:txBody>
          <a:bodyPr vert="horz" lIns="176379" tIns="88189" rIns="176379" bIns="88189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80" y="4001613"/>
            <a:ext cx="12345829" cy="11318051"/>
          </a:xfrm>
          <a:prstGeom prst="rect">
            <a:avLst/>
          </a:prstGeom>
        </p:spPr>
        <p:txBody>
          <a:bodyPr vert="horz" lIns="176379" tIns="88189" rIns="176379" bIns="88189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85879" y="15895291"/>
            <a:ext cx="3200771" cy="913066"/>
          </a:xfrm>
          <a:prstGeom prst="rect">
            <a:avLst/>
          </a:prstGeom>
        </p:spPr>
        <p:txBody>
          <a:bodyPr vert="horz" lIns="176379" tIns="88189" rIns="176379" bIns="88189" rtlCol="0" anchor="ctr"/>
          <a:lstStyle>
            <a:lvl1pPr algn="l">
              <a:defRPr sz="2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7BE71-1AC9-4AF4-A818-7415D27E64FB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86843" y="15895291"/>
            <a:ext cx="4343903" cy="913066"/>
          </a:xfrm>
          <a:prstGeom prst="rect">
            <a:avLst/>
          </a:prstGeom>
        </p:spPr>
        <p:txBody>
          <a:bodyPr vert="horz" lIns="176379" tIns="88189" rIns="176379" bIns="88189" rtlCol="0" anchor="ctr"/>
          <a:lstStyle>
            <a:lvl1pPr algn="ctr">
              <a:defRPr sz="2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830938" y="15895291"/>
            <a:ext cx="3200771" cy="913066"/>
          </a:xfrm>
          <a:prstGeom prst="rect">
            <a:avLst/>
          </a:prstGeom>
        </p:spPr>
        <p:txBody>
          <a:bodyPr vert="horz" lIns="176379" tIns="88189" rIns="176379" bIns="88189" rtlCol="0" anchor="ctr"/>
          <a:lstStyle>
            <a:lvl1pPr algn="r">
              <a:defRPr sz="2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8AFB6-C547-4886-A02B-C11A7CFB6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19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763786" rtl="0" eaLnBrk="1" latinLnBrk="0" hangingPunct="1">
        <a:spcBef>
          <a:spcPct val="0"/>
        </a:spcBef>
        <a:buNone/>
        <a:defRPr sz="8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61420" indent="-661420" algn="l" defTabSz="1763786" rtl="0" eaLnBrk="1" latinLnBrk="0" hangingPunct="1">
        <a:spcBef>
          <a:spcPct val="20000"/>
        </a:spcBef>
        <a:buFont typeface="Arial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433076" indent="-551183" algn="l" defTabSz="1763786" rtl="0" eaLnBrk="1" latinLnBrk="0" hangingPunct="1">
        <a:spcBef>
          <a:spcPct val="20000"/>
        </a:spcBef>
        <a:buFont typeface="Arial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204733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086626" indent="-440947" algn="l" defTabSz="1763786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4pPr>
      <a:lvl5pPr marL="3968519" indent="-440947" algn="l" defTabSz="1763786" rtl="0" eaLnBrk="1" latinLnBrk="0" hangingPunct="1">
        <a:spcBef>
          <a:spcPct val="20000"/>
        </a:spcBef>
        <a:buFont typeface="Arial" pitchFamily="34" charset="0"/>
        <a:buChar char="»"/>
        <a:defRPr sz="3900" kern="1200">
          <a:solidFill>
            <a:schemeClr val="tx1"/>
          </a:solidFill>
          <a:latin typeface="+mn-lt"/>
          <a:ea typeface="+mn-ea"/>
          <a:cs typeface="+mn-cs"/>
        </a:defRPr>
      </a:lvl5pPr>
      <a:lvl6pPr marL="4850412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6pPr>
      <a:lvl7pPr marL="5732305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7pPr>
      <a:lvl8pPr marL="6614198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8pPr>
      <a:lvl9pPr marL="7496091" indent="-440947" algn="l" defTabSz="1763786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81893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63786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45679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27572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09465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91358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173252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055145" algn="l" defTabSz="1763786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2381"/>
            <a:ext cx="13716000" cy="17145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261762" y="13745229"/>
            <a:ext cx="519565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200" b="1" dirty="0" smtClean="0">
                <a:solidFill>
                  <a:srgbClr val="1D4B8A"/>
                </a:solidFill>
                <a:latin typeface="Roboto Black" pitchFamily="2" charset="0"/>
                <a:ea typeface="Roboto Black" pitchFamily="2" charset="0"/>
                <a:cs typeface="Roboto Black" pitchFamily="2" charset="0"/>
              </a:rPr>
              <a:t>SEU NOME AQUI</a:t>
            </a:r>
            <a:endParaRPr lang="pt-BR" sz="5200" b="1" dirty="0">
              <a:solidFill>
                <a:srgbClr val="1D4B8A"/>
              </a:solidFill>
              <a:latin typeface="Roboto Black" pitchFamily="2" charset="0"/>
              <a:ea typeface="Roboto Black" pitchFamily="2" charset="0"/>
              <a:cs typeface="Roboto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6649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</Words>
  <Application>Microsoft Office PowerPoint</Application>
  <PresentationFormat>Personalizar</PresentationFormat>
  <Paragraphs>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Bruno</dc:creator>
  <cp:lastModifiedBy>Bruno Bruno</cp:lastModifiedBy>
  <cp:revision>6</cp:revision>
  <dcterms:created xsi:type="dcterms:W3CDTF">2024-09-26T02:19:02Z</dcterms:created>
  <dcterms:modified xsi:type="dcterms:W3CDTF">2025-10-02T20:02:14Z</dcterms:modified>
</cp:coreProperties>
</file>