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6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03/07/2023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201928" y="2314090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Introdução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729594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8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Instituição3...</a:t>
            </a:r>
            <a:endParaRPr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30154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01928" y="4576876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2" name="Google Shape;55;p13"/>
          <p:cNvSpPr txBox="1"/>
          <p:nvPr/>
        </p:nvSpPr>
        <p:spPr>
          <a:xfrm>
            <a:off x="201928" y="4108752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01928" y="2776325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4" name="Google Shape;55;p13"/>
          <p:cNvSpPr txBox="1"/>
          <p:nvPr/>
        </p:nvSpPr>
        <p:spPr>
          <a:xfrm>
            <a:off x="201928" y="5832529"/>
            <a:ext cx="216290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Materiais e Métodos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468047" y="2752480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6" name="Google Shape;55;p13"/>
          <p:cNvSpPr txBox="1"/>
          <p:nvPr/>
        </p:nvSpPr>
        <p:spPr>
          <a:xfrm>
            <a:off x="3468047" y="2291012"/>
            <a:ext cx="2602460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01928" y="6302215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311044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9" name="Google Shape;55;p13"/>
          <p:cNvSpPr txBox="1"/>
          <p:nvPr/>
        </p:nvSpPr>
        <p:spPr>
          <a:xfrm>
            <a:off x="3468047" y="5829481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47" name="Retângulo 46"/>
          <p:cNvSpPr/>
          <p:nvPr/>
        </p:nvSpPr>
        <p:spPr>
          <a:xfrm flipV="1">
            <a:off x="3561561" y="6194270"/>
            <a:ext cx="2692744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581400" y="5368537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1. 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05106" y="8163247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201928" y="7608995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rgbClr val="074774"/>
                </a:solidFill>
                <a:latin typeface="Open Sans"/>
                <a:ea typeface="Lato"/>
                <a:cs typeface="Lato"/>
                <a:sym typeface="Lato"/>
              </a:rPr>
              <a:t>Referências  Bibliográficas e Agradecimentos</a:t>
            </a:r>
          </a:p>
        </p:txBody>
      </p:sp>
      <p:sp>
        <p:nvSpPr>
          <p:cNvPr id="28" name="Shape 97"/>
          <p:cNvSpPr txBox="1"/>
          <p:nvPr/>
        </p:nvSpPr>
        <p:spPr>
          <a:xfrm>
            <a:off x="3581400" y="5179284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IMAGEM ILUSTRATIVA</a:t>
            </a:r>
            <a:endParaRPr sz="8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96"/>
            <a:ext cx="6857997" cy="1148075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46748" b="10773"/>
          <a:stretch/>
        </p:blipFill>
        <p:spPr>
          <a:xfrm>
            <a:off x="3525836" y="4122077"/>
            <a:ext cx="2223966" cy="1078905"/>
          </a:xfrm>
          <a:prstGeom prst="rect">
            <a:avLst/>
          </a:prstGeom>
        </p:spPr>
      </p:pic>
      <p:sp>
        <p:nvSpPr>
          <p:cNvPr id="26" name="Retângulo 25"/>
          <p:cNvSpPr/>
          <p:nvPr/>
        </p:nvSpPr>
        <p:spPr>
          <a:xfrm flipV="1">
            <a:off x="3561561" y="2665976"/>
            <a:ext cx="2692744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 flipV="1">
            <a:off x="288764" y="2663901"/>
            <a:ext cx="2692744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 flipV="1">
            <a:off x="288764" y="4470425"/>
            <a:ext cx="2692744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 flipV="1">
            <a:off x="288764" y="6194270"/>
            <a:ext cx="2692744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</TotalTime>
  <Words>509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Meiga Aurea Mendes Menezes</cp:lastModifiedBy>
  <cp:revision>24</cp:revision>
  <dcterms:created xsi:type="dcterms:W3CDTF">2019-11-28T18:07:22Z</dcterms:created>
  <dcterms:modified xsi:type="dcterms:W3CDTF">2023-07-03T21:16:02Z</dcterms:modified>
</cp:coreProperties>
</file>