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79E91"/>
    <a:srgbClr val="009999"/>
    <a:srgbClr val="852E31"/>
    <a:srgbClr val="004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51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5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60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9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210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28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771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44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86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650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50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C322C-A87E-4ED6-9153-CC8E4DDAE0AC}" type="datetimeFigureOut">
              <a:rPr lang="pt-BR" smtClean="0"/>
              <a:t>22/08/2023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B830A-B85B-43E9-8986-BE759CB750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63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0" y="-38491"/>
            <a:ext cx="12192000" cy="232347"/>
          </a:xfrm>
          <a:prstGeom prst="rect">
            <a:avLst/>
          </a:prstGeom>
          <a:solidFill>
            <a:srgbClr val="00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Google Shape;63;p14"/>
          <p:cNvSpPr/>
          <p:nvPr/>
        </p:nvSpPr>
        <p:spPr>
          <a:xfrm>
            <a:off x="2810304" y="1516385"/>
            <a:ext cx="6627324" cy="963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008080"/>
                </a:solidFill>
                <a:latin typeface="Museo sans"/>
                <a:ea typeface="Roboto Black"/>
                <a:cs typeface="Posterama" panose="020B0504020200020000" pitchFamily="34" charset="0"/>
                <a:sym typeface="Roboto Black"/>
              </a:rPr>
              <a:t>TÍTULO DA APRESENTAÇÃO</a:t>
            </a:r>
            <a:endParaRPr sz="3200" b="1" i="1" dirty="0">
              <a:solidFill>
                <a:srgbClr val="008080"/>
              </a:solidFill>
              <a:latin typeface="Museo sans"/>
              <a:ea typeface="Roboto Black"/>
              <a:cs typeface="Posterama" panose="020B0504020200020000" pitchFamily="34" charset="0"/>
              <a:sym typeface="Roboto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008080"/>
                </a:solidFill>
                <a:latin typeface="Museo sans"/>
                <a:ea typeface="Roboto Black"/>
                <a:cs typeface="Posterama" panose="020B0504020200020000" pitchFamily="34" charset="0"/>
                <a:sym typeface="Roboto Black"/>
              </a:rPr>
              <a:t>LOREM IPSUM LOREM</a:t>
            </a:r>
            <a:endParaRPr sz="3200" b="1" i="1" dirty="0">
              <a:solidFill>
                <a:srgbClr val="008080"/>
              </a:solidFill>
              <a:latin typeface="Museo sans"/>
              <a:ea typeface="Roboto Black"/>
              <a:cs typeface="Posterama" panose="020B0504020200020000" pitchFamily="34" charset="0"/>
              <a:sym typeface="Roboto Black"/>
            </a:endParaRPr>
          </a:p>
        </p:txBody>
      </p:sp>
      <p:sp>
        <p:nvSpPr>
          <p:cNvPr id="21" name="Google Shape;64;p14"/>
          <p:cNvSpPr/>
          <p:nvPr/>
        </p:nvSpPr>
        <p:spPr>
          <a:xfrm>
            <a:off x="3822139" y="2669205"/>
            <a:ext cx="4547722" cy="7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Linha fina </a:t>
            </a:r>
            <a:r>
              <a:rPr lang="pt-BR" b="1" dirty="0" err="1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lorem</a:t>
            </a: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 ipsum </a:t>
            </a:r>
            <a:r>
              <a:rPr lang="pt-BR" b="1" dirty="0" err="1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dorema</a:t>
            </a: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 ne et est </a:t>
            </a:r>
            <a:r>
              <a:rPr lang="pt-BR" b="1" dirty="0" err="1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quametur</a:t>
            </a: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 </a:t>
            </a:r>
            <a:r>
              <a:rPr lang="pt-BR" b="1" dirty="0" err="1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abore</a:t>
            </a: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 </a:t>
            </a:r>
            <a:r>
              <a:rPr lang="pt-BR" b="1" dirty="0" err="1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lorem</a:t>
            </a: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 ipsum </a:t>
            </a:r>
            <a:r>
              <a:rPr lang="pt-BR" b="1" dirty="0" err="1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lorem</a:t>
            </a:r>
            <a:r>
              <a:rPr lang="pt-BR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 ipsum</a:t>
            </a:r>
            <a:endParaRPr b="1" dirty="0">
              <a:solidFill>
                <a:srgbClr val="008080"/>
              </a:solidFill>
              <a:latin typeface="Museo sans"/>
              <a:cs typeface="Posterama" panose="020B0504020200020000" pitchFamily="34" charset="0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838" y="-38491"/>
            <a:ext cx="6090162" cy="954247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4" y="229570"/>
            <a:ext cx="2400863" cy="941730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313" y="709350"/>
            <a:ext cx="2295989" cy="37438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34FC455-A8FB-D345-6C54-E1C72DE7D3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790" y="6209519"/>
            <a:ext cx="826570" cy="49304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6B7FF8E-2847-1BB3-0948-F25D1351E4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689" y="6227106"/>
            <a:ext cx="953763" cy="45786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FCE0CADE-1A73-E47D-4168-B4B3F345E8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536" y="6130797"/>
            <a:ext cx="715580" cy="580094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5AD9FCBA-15B2-6788-3552-871F67E679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119" y="6183906"/>
            <a:ext cx="405591" cy="518336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508C7E65-8405-CA13-797B-F1C4CA462D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469" y="6234014"/>
            <a:ext cx="395496" cy="43025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765D62DE-A923-1D8D-7EF8-8CEA0E90922F}"/>
              </a:ext>
            </a:extLst>
          </p:cNvPr>
          <p:cNvSpPr txBox="1"/>
          <p:nvPr/>
        </p:nvSpPr>
        <p:spPr>
          <a:xfrm>
            <a:off x="399254" y="6335582"/>
            <a:ext cx="1165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1">
                    <a:lumMod val="50000"/>
                  </a:schemeClr>
                </a:solidFill>
                <a:latin typeface="Museo sans"/>
                <a:cs typeface="Arial" panose="020B0604020202020204" pitchFamily="34" charset="0"/>
              </a:rPr>
              <a:t>REALIZAÇÃO: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B6BE4472-3F32-7641-3FC4-6B7EE21BC22E}"/>
              </a:ext>
            </a:extLst>
          </p:cNvPr>
          <p:cNvSpPr txBox="1"/>
          <p:nvPr/>
        </p:nvSpPr>
        <p:spPr>
          <a:xfrm>
            <a:off x="7884077" y="6242763"/>
            <a:ext cx="128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1">
                    <a:lumMod val="50000"/>
                  </a:schemeClr>
                </a:solidFill>
                <a:latin typeface="Museo sans"/>
                <a:cs typeface="Arial" panose="020B0604020202020204" pitchFamily="34" charset="0"/>
              </a:rPr>
              <a:t>APOIO INSTITUCIONAL: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6FFCE057-F12D-EBCC-9314-E28078B29376}"/>
              </a:ext>
            </a:extLst>
          </p:cNvPr>
          <p:cNvSpPr/>
          <p:nvPr/>
        </p:nvSpPr>
        <p:spPr>
          <a:xfrm>
            <a:off x="7216907" y="6262991"/>
            <a:ext cx="49151" cy="372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2" name="Picture 2" descr="Comitê Internacional da Cruz Vermelha (CICV) abre processo de recrutamento  e seleção - PMSE">
            <a:extLst>
              <a:ext uri="{FF2B5EF4-FFF2-40B4-BE49-F238E27FC236}">
                <a16:creationId xmlns:a16="http://schemas.microsoft.com/office/drawing/2014/main" id="{68D7241B-96BD-F635-0DF8-38EEBBD3F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729" y="6183906"/>
            <a:ext cx="740027" cy="49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70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838" y="-38491"/>
            <a:ext cx="6090162" cy="95424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4" y="229570"/>
            <a:ext cx="2400863" cy="94173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313" y="709350"/>
            <a:ext cx="2295989" cy="37438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5CE5AB1-67F2-104A-FE17-0637E642C050}"/>
              </a:ext>
            </a:extLst>
          </p:cNvPr>
          <p:cNvSpPr/>
          <p:nvPr/>
        </p:nvSpPr>
        <p:spPr>
          <a:xfrm>
            <a:off x="0" y="-38491"/>
            <a:ext cx="12192000" cy="232347"/>
          </a:xfrm>
          <a:prstGeom prst="rect">
            <a:avLst/>
          </a:prstGeom>
          <a:solidFill>
            <a:srgbClr val="00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456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301" y="843869"/>
            <a:ext cx="3914993" cy="1535642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838" y="-38491"/>
            <a:ext cx="6090162" cy="954247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4488872" y="3427611"/>
            <a:ext cx="3749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OBRIGADO</a:t>
            </a:r>
            <a:r>
              <a:rPr lang="pt-BR" sz="4000" b="1" dirty="0">
                <a:solidFill>
                  <a:srgbClr val="008080"/>
                </a:solidFill>
                <a:latin typeface="Museo sans"/>
                <a:cs typeface="Posterama" panose="020B0504020200020000" pitchFamily="34" charset="0"/>
              </a:rPr>
              <a:t>!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429596" y="5425282"/>
            <a:ext cx="401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Museo sans"/>
                <a:ea typeface="Source Code Pro" panose="020B0509030403020204" pitchFamily="49" charset="0"/>
                <a:cs typeface="Posterama" panose="020B0504020200020000" pitchFamily="34" charset="0"/>
              </a:rPr>
              <a:t>WWW.INTERFORENSICS.COM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9259071" y="5487136"/>
            <a:ext cx="1997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i="1" dirty="0">
                <a:solidFill>
                  <a:srgbClr val="C00000"/>
                </a:solidFill>
                <a:latin typeface="Museo sans"/>
                <a:ea typeface="Source Code Pro" panose="020B0509030403020204" pitchFamily="49" charset="0"/>
                <a:cs typeface="Posterama" panose="020B0504020200020000" pitchFamily="34" charset="0"/>
              </a:rPr>
              <a:t>@</a:t>
            </a:r>
            <a:r>
              <a:rPr lang="pt-BR" sz="1600" i="1" dirty="0" err="1">
                <a:solidFill>
                  <a:srgbClr val="C00000"/>
                </a:solidFill>
                <a:latin typeface="Museo sans"/>
                <a:ea typeface="Source Code Pro" panose="020B0509030403020204" pitchFamily="49" charset="0"/>
                <a:cs typeface="Posterama" panose="020B0504020200020000" pitchFamily="34" charset="0"/>
              </a:rPr>
              <a:t>InterForensics</a:t>
            </a:r>
            <a:endParaRPr lang="pt-BR" sz="1600" i="1" dirty="0">
              <a:solidFill>
                <a:srgbClr val="C00000"/>
              </a:solidFill>
              <a:latin typeface="Museo sans"/>
              <a:ea typeface="Source Code Pro" panose="020B0509030403020204" pitchFamily="49" charset="0"/>
              <a:cs typeface="Posterama" panose="020B0504020200020000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4E59C0E-6765-C83A-AF38-0BFB2BAD6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790" y="6209519"/>
            <a:ext cx="826570" cy="49304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F718B69-DD87-9CC2-030A-8DEFF639A1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689" y="6227106"/>
            <a:ext cx="953763" cy="45786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8975DE7-DD7E-CA74-D322-126666DBCB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536" y="6130797"/>
            <a:ext cx="715580" cy="58009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915C1B6-75AE-D6E9-5A6E-CBD9B6F8B5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119" y="6183906"/>
            <a:ext cx="405591" cy="51833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86A3D81-F8F9-9ABE-562D-0D21DF01F2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469" y="6234014"/>
            <a:ext cx="395496" cy="4302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A519454-1982-1CBA-DAB5-956846B5E0FA}"/>
              </a:ext>
            </a:extLst>
          </p:cNvPr>
          <p:cNvSpPr txBox="1"/>
          <p:nvPr/>
        </p:nvSpPr>
        <p:spPr>
          <a:xfrm>
            <a:off x="399254" y="6335582"/>
            <a:ext cx="1165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1">
                    <a:lumMod val="50000"/>
                  </a:schemeClr>
                </a:solidFill>
                <a:latin typeface="Museo sans"/>
                <a:cs typeface="Arial" panose="020B0604020202020204" pitchFamily="34" charset="0"/>
              </a:rPr>
              <a:t>REALIZAÇÃO: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557DDB1-55AC-3CAE-DDB7-5D5E21DF2258}"/>
              </a:ext>
            </a:extLst>
          </p:cNvPr>
          <p:cNvSpPr txBox="1"/>
          <p:nvPr/>
        </p:nvSpPr>
        <p:spPr>
          <a:xfrm>
            <a:off x="7884077" y="6242763"/>
            <a:ext cx="128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1">
                    <a:lumMod val="50000"/>
                  </a:schemeClr>
                </a:solidFill>
                <a:latin typeface="Museo sans"/>
                <a:cs typeface="Arial" panose="020B0604020202020204" pitchFamily="34" charset="0"/>
              </a:rPr>
              <a:t>APOIO INSTITUCIONAL: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9872434-9EC5-A1A5-99A0-8EAB8D4F7558}"/>
              </a:ext>
            </a:extLst>
          </p:cNvPr>
          <p:cNvSpPr/>
          <p:nvPr/>
        </p:nvSpPr>
        <p:spPr>
          <a:xfrm>
            <a:off x="7216907" y="6262991"/>
            <a:ext cx="49151" cy="372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2" descr="Comitê Internacional da Cruz Vermelha (CICV) abre processo de recrutamento  e seleção - PMSE">
            <a:extLst>
              <a:ext uri="{FF2B5EF4-FFF2-40B4-BE49-F238E27FC236}">
                <a16:creationId xmlns:a16="http://schemas.microsoft.com/office/drawing/2014/main" id="{B6A0BE07-471B-3975-EE25-BCC5BC5E5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729" y="6183906"/>
            <a:ext cx="740027" cy="49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F4A0B561-D9EE-A428-9010-68E9D34462D5}"/>
              </a:ext>
            </a:extLst>
          </p:cNvPr>
          <p:cNvSpPr/>
          <p:nvPr/>
        </p:nvSpPr>
        <p:spPr>
          <a:xfrm>
            <a:off x="0" y="-38491"/>
            <a:ext cx="12192000" cy="232347"/>
          </a:xfrm>
          <a:prstGeom prst="rect">
            <a:avLst/>
          </a:prstGeom>
          <a:solidFill>
            <a:srgbClr val="00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399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39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Museo sans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</dc:creator>
  <cp:lastModifiedBy>Helio Buchmuller Lima</cp:lastModifiedBy>
  <cp:revision>21</cp:revision>
  <dcterms:created xsi:type="dcterms:W3CDTF">2023-06-20T13:48:35Z</dcterms:created>
  <dcterms:modified xsi:type="dcterms:W3CDTF">2023-08-22T12:38:01Z</dcterms:modified>
</cp:coreProperties>
</file>