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0" r:id="rId9"/>
    <p:sldId id="262" r:id="rId10"/>
  </p:sldIdLst>
  <p:sldSz cx="9144000" cy="5145088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B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82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mover o slide</a:t>
            </a: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Clique para editar o formato de notas</a:t>
            </a:r>
          </a:p>
        </p:txBody>
      </p:sp>
      <p:sp>
        <p:nvSpPr>
          <p:cNvPr id="23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&lt;cabeçalho&gt;</a:t>
            </a:r>
          </a:p>
        </p:txBody>
      </p:sp>
      <p:sp>
        <p:nvSpPr>
          <p:cNvPr id="23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23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23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CA9456F-BAF6-440F-839C-6F1AB68669FB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Adaptado de https://osf.io/wj3me</a:t>
            </a:r>
          </a:p>
        </p:txBody>
      </p:sp>
      <p:sp>
        <p:nvSpPr>
          <p:cNvPr id="256" name="TextShape 3"/>
          <p:cNvSpPr/>
          <p:nvPr/>
        </p:nvSpPr>
        <p:spPr>
          <a:xfrm>
            <a:off x="3849840" y="9429840"/>
            <a:ext cx="2945520" cy="49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753B51D2-C347-42FB-AF28-5AC86D485E56}" type="slidenum">
              <a:rPr lang="pt-BR" sz="12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pPr indent="0" algn="r">
              <a:buNone/>
            </a:pPr>
            <a:fld id="{5CA9456F-BAF6-440F-839C-6F1AB68669FB}" type="slidenum">
              <a:rPr lang="pt-BR" sz="1400" b="0" strike="noStrike" spc="-1" smtClean="0">
                <a:solidFill>
                  <a:srgbClr val="000000"/>
                </a:solidFill>
                <a:latin typeface="Times New Roman"/>
              </a:rPr>
              <a:t>5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5875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323964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2208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45720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323964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602208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23964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2208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45720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23964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02208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323964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02208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/>
          </p:nvPr>
        </p:nvSpPr>
        <p:spPr>
          <a:xfrm>
            <a:off x="45720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/>
          </p:nvPr>
        </p:nvSpPr>
        <p:spPr>
          <a:xfrm>
            <a:off x="323964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/>
          </p:nvPr>
        </p:nvSpPr>
        <p:spPr>
          <a:xfrm>
            <a:off x="602208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323964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6022080" y="12038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/>
          </p:nvPr>
        </p:nvSpPr>
        <p:spPr>
          <a:xfrm>
            <a:off x="45720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/>
          </p:nvPr>
        </p:nvSpPr>
        <p:spPr>
          <a:xfrm>
            <a:off x="323964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7"/>
          <p:cNvSpPr>
            <a:spLocks noGrp="1"/>
          </p:cNvSpPr>
          <p:nvPr>
            <p:ph/>
          </p:nvPr>
        </p:nvSpPr>
        <p:spPr>
          <a:xfrm>
            <a:off x="6022080" y="2762640"/>
            <a:ext cx="2649600" cy="142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3"/>
          <p:cNvSpPr/>
          <p:nvPr/>
        </p:nvSpPr>
        <p:spPr>
          <a:xfrm>
            <a:off x="0" y="4734360"/>
            <a:ext cx="2323080" cy="425520"/>
          </a:xfrm>
          <a:prstGeom prst="rect">
            <a:avLst/>
          </a:prstGeom>
          <a:solidFill>
            <a:srgbClr val="003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t-BR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" name="Imagem 5"/>
          <p:cNvPicPr/>
          <p:nvPr/>
        </p:nvPicPr>
        <p:blipFill>
          <a:blip r:embed="rId14"/>
          <a:stretch/>
        </p:blipFill>
        <p:spPr>
          <a:xfrm>
            <a:off x="379800" y="251640"/>
            <a:ext cx="1144080" cy="11512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6000"/>
          </a:bodyPr>
          <a:lstStyle/>
          <a:p>
            <a:pPr marL="414720" indent="-3110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29440" lvl="1" indent="-3110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44160" lvl="2" indent="-2764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658880" lvl="3" indent="-2073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073600" lvl="4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488320" lvl="5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2903040" lvl="6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6000"/>
          </a:bodyPr>
          <a:lstStyle/>
          <a:p>
            <a:pPr marL="414720" indent="-3110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29440" lvl="1" indent="-3110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44160" lvl="2" indent="-2764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658880" lvl="3" indent="-2073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073600" lvl="4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488320" lvl="5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2903040" lvl="6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c 2"/>
          <p:cNvPicPr/>
          <p:nvPr/>
        </p:nvPicPr>
        <p:blipFill>
          <a:blip r:embed="rId14"/>
          <a:stretch/>
        </p:blipFill>
        <p:spPr>
          <a:xfrm>
            <a:off x="35640" y="-20520"/>
            <a:ext cx="1946880" cy="1947240"/>
          </a:xfrm>
          <a:prstGeom prst="rect">
            <a:avLst/>
          </a:prstGeom>
          <a:ln w="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6000"/>
          </a:bodyPr>
          <a:lstStyle/>
          <a:p>
            <a:pPr marL="414720" indent="-3110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29440" lvl="1" indent="-3110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44160" lvl="2" indent="-2764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658880" lvl="3" indent="-2073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073600" lvl="4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488320" lvl="5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2903040" lvl="6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6000"/>
          </a:bodyPr>
          <a:lstStyle/>
          <a:p>
            <a:pPr marL="414720" indent="-3110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29440" lvl="1" indent="-3110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44160" lvl="2" indent="-2764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658880" lvl="3" indent="-2073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073600" lvl="4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488320" lvl="5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2903040" lvl="6" indent="-2073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Shape 1"/>
          <p:cNvSpPr/>
          <p:nvPr/>
        </p:nvSpPr>
        <p:spPr>
          <a:xfrm>
            <a:off x="2323800" y="4734360"/>
            <a:ext cx="6819480" cy="425520"/>
          </a:xfrm>
          <a:prstGeom prst="rect">
            <a:avLst/>
          </a:prstGeom>
          <a:solidFill>
            <a:srgbClr val="003D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02147"/>
              </a:solidFill>
              <a:latin typeface="Arial"/>
            </a:endParaRPr>
          </a:p>
        </p:txBody>
      </p:sp>
      <p:sp>
        <p:nvSpPr>
          <p:cNvPr id="241" name="TextShape 2"/>
          <p:cNvSpPr/>
          <p:nvPr/>
        </p:nvSpPr>
        <p:spPr>
          <a:xfrm>
            <a:off x="4006440" y="1851840"/>
            <a:ext cx="4885560" cy="204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Descrição da Imagem: Logo CBTA 2023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FONTE: VERDANA</a:t>
            </a:r>
            <a:br>
              <a:rPr sz="1800"/>
            </a:b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TAMANHO:24pt para texto</a:t>
            </a:r>
            <a:br>
              <a:rPr sz="1800"/>
            </a:br>
            <a:r>
              <a:rPr lang="en-US" sz="2800" b="1" strike="noStrike" spc="-1">
                <a:solidFill>
                  <a:srgbClr val="000000"/>
                </a:solidFill>
                <a:latin typeface="Verdana"/>
              </a:rPr>
              <a:t>TÍTULO: 28pt com negrito</a:t>
            </a:r>
            <a:br>
              <a:rPr sz="1800"/>
            </a:br>
            <a:r>
              <a:rPr lang="en-US" sz="2800" b="0" strike="noStrike" spc="-1">
                <a:solidFill>
                  <a:srgbClr val="000000"/>
                </a:solidFill>
                <a:latin typeface="Verdana"/>
              </a:rPr>
              <a:t>SUBTÍTULO: 28pt sem negrito</a:t>
            </a:r>
            <a:br>
              <a:rPr sz="1800"/>
            </a:br>
            <a:endParaRPr lang="pt-BR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/>
          <p:nvPr/>
        </p:nvSpPr>
        <p:spPr>
          <a:xfrm>
            <a:off x="0" y="4815864"/>
            <a:ext cx="9143280" cy="336240"/>
          </a:xfrm>
          <a:prstGeom prst="rect">
            <a:avLst/>
          </a:prstGeom>
          <a:solidFill>
            <a:srgbClr val="003D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E2345"/>
              </a:solidFill>
              <a:latin typeface="Arial"/>
            </a:endParaRPr>
          </a:p>
        </p:txBody>
      </p:sp>
      <p:sp>
        <p:nvSpPr>
          <p:cNvPr id="243" name="TextShape 2"/>
          <p:cNvSpPr/>
          <p:nvPr/>
        </p:nvSpPr>
        <p:spPr>
          <a:xfrm>
            <a:off x="3420000" y="771480"/>
            <a:ext cx="5328000" cy="332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5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Paginação em todos os slides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Cor: fonte preta com fundo branco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Espaçamento entre linhas: 1,5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Espaçamento entre parágrafos: 20 pts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Frases com no máximo 5 linhas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Alinhado a esquerda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Verdana"/>
              </a:rPr>
              <a:t>Descrever as imagens no slide ou usar texto alternativo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561"/>
              </a:spcBef>
              <a:tabLst>
                <a:tab pos="0" algn="l"/>
              </a:tabLst>
            </a:pP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561"/>
              </a:spcBef>
              <a:tabLst>
                <a:tab pos="0" algn="l"/>
              </a:tabLst>
            </a:pPr>
            <a:br>
              <a:rPr sz="1800"/>
            </a:b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Shape 1"/>
          <p:cNvSpPr/>
          <p:nvPr/>
        </p:nvSpPr>
        <p:spPr>
          <a:xfrm>
            <a:off x="0" y="4812624"/>
            <a:ext cx="9143280" cy="339840"/>
          </a:xfrm>
          <a:prstGeom prst="rect">
            <a:avLst/>
          </a:prstGeom>
          <a:solidFill>
            <a:srgbClr val="003D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E2345"/>
              </a:solidFill>
              <a:latin typeface="Arial"/>
            </a:endParaRPr>
          </a:p>
        </p:txBody>
      </p:sp>
      <p:sp>
        <p:nvSpPr>
          <p:cNvPr id="245" name="TextShape 2"/>
          <p:cNvSpPr/>
          <p:nvPr/>
        </p:nvSpPr>
        <p:spPr>
          <a:xfrm>
            <a:off x="3420000" y="771480"/>
            <a:ext cx="5328000" cy="332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02147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/>
          <p:nvPr/>
        </p:nvSpPr>
        <p:spPr>
          <a:xfrm>
            <a:off x="-9144" y="0"/>
            <a:ext cx="3520440" cy="5152464"/>
          </a:xfrm>
          <a:prstGeom prst="rect">
            <a:avLst/>
          </a:prstGeom>
          <a:solidFill>
            <a:srgbClr val="003D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0" tIns="504000" rIns="360000" bIns="180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E2345"/>
              </a:solidFill>
              <a:latin typeface="Arial"/>
            </a:endParaRPr>
          </a:p>
        </p:txBody>
      </p:sp>
      <p:sp>
        <p:nvSpPr>
          <p:cNvPr id="247" name="TextShape 2"/>
          <p:cNvSpPr/>
          <p:nvPr/>
        </p:nvSpPr>
        <p:spPr>
          <a:xfrm>
            <a:off x="4140000" y="483480"/>
            <a:ext cx="4463640" cy="41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02147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/>
          <p:nvPr/>
        </p:nvSpPr>
        <p:spPr>
          <a:xfrm>
            <a:off x="3960000" y="1995840"/>
            <a:ext cx="5183280" cy="2144160"/>
          </a:xfrm>
          <a:prstGeom prst="rect">
            <a:avLst/>
          </a:prstGeom>
          <a:solidFill>
            <a:srgbClr val="003D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02147"/>
              </a:solidFill>
              <a:latin typeface="Arial"/>
            </a:endParaRPr>
          </a:p>
        </p:txBody>
      </p:sp>
      <p:sp>
        <p:nvSpPr>
          <p:cNvPr id="249" name="TextShape 2"/>
          <p:cNvSpPr/>
          <p:nvPr/>
        </p:nvSpPr>
        <p:spPr>
          <a:xfrm>
            <a:off x="4303725" y="1440000"/>
            <a:ext cx="4497055" cy="249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strike="noStrike" spc="-1" dirty="0" err="1">
                <a:solidFill>
                  <a:srgbClr val="F2F2F2"/>
                </a:solidFill>
                <a:latin typeface="Verdana"/>
              </a:rPr>
              <a:t>Obrigado</a:t>
            </a:r>
            <a:r>
              <a:rPr lang="en-US" sz="2800" b="1" strike="noStrike" spc="-1" dirty="0">
                <a:solidFill>
                  <a:srgbClr val="F2F2F2"/>
                </a:solidFill>
                <a:latin typeface="Verdana"/>
              </a:rPr>
              <a:t>!</a:t>
            </a: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TextShape 3"/>
          <p:cNvSpPr/>
          <p:nvPr/>
        </p:nvSpPr>
        <p:spPr>
          <a:xfrm>
            <a:off x="0" y="4726584"/>
            <a:ext cx="9143280" cy="425520"/>
          </a:xfrm>
          <a:prstGeom prst="rect">
            <a:avLst/>
          </a:prstGeom>
          <a:solidFill>
            <a:srgbClr val="003D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02147"/>
              </a:solidFill>
              <a:latin typeface="Arial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2C47F90F-278A-8760-E64D-2DF6A4BC717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31585" y="4826954"/>
            <a:ext cx="656204" cy="230832"/>
          </a:xfrm>
          <a:prstGeom prst="rect">
            <a:avLst/>
          </a:prstGeom>
          <a:ln w="0"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F319E23-6815-D94F-C12D-F051226407A1}"/>
              </a:ext>
            </a:extLst>
          </p:cNvPr>
          <p:cNvSpPr txBox="1"/>
          <p:nvPr/>
        </p:nvSpPr>
        <p:spPr>
          <a:xfrm>
            <a:off x="787792" y="4724995"/>
            <a:ext cx="270939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7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Elaborado a partir de modelo de apresentação acessível</a:t>
            </a:r>
          </a:p>
          <a:p>
            <a:r>
              <a:rPr lang="pt-BR" sz="7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desenvolvido pela Universidade de Oxford, sob licença</a:t>
            </a:r>
          </a:p>
          <a:p>
            <a:r>
              <a:rPr lang="pt-BR" sz="7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Creative</a:t>
            </a:r>
            <a:r>
              <a:rPr lang="pt-BR" sz="7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Commons </a:t>
            </a:r>
            <a:r>
              <a:rPr lang="pt-BR" sz="7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By</a:t>
            </a:r>
            <a:r>
              <a:rPr lang="pt-BR" sz="7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pt-BR" sz="700" i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Attribution</a:t>
            </a:r>
            <a:r>
              <a:rPr lang="pt-BR" sz="7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7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https://osf.io/wj3me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E445FA16-52C4-90C7-D66D-A2B8841FE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3220" y="1072951"/>
            <a:ext cx="3202738" cy="33419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Informações para converter os slides em pdf acessível: </a:t>
            </a:r>
            <a:br>
              <a:rPr sz="2400"/>
            </a:b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Ao terminar os slides vá em Arquivo,Exportar como PDF, ao abrir uma caixa, verificar se está marcada a opção formato para envio, selecionar PDF, exportar.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345"/>
      </a:dk2>
      <a:lt2>
        <a:srgbClr val="FFFFFF"/>
      </a:lt2>
      <a:accent1>
        <a:srgbClr val="002147"/>
      </a:accent1>
      <a:accent2>
        <a:srgbClr val="FC8422"/>
      </a:accent2>
      <a:accent3>
        <a:srgbClr val="4AA564"/>
      </a:accent3>
      <a:accent4>
        <a:srgbClr val="FFB414"/>
      </a:accent4>
      <a:accent5>
        <a:srgbClr val="0071BC"/>
      </a:accent5>
      <a:accent6>
        <a:srgbClr val="337245"/>
      </a:accent6>
      <a:hlink>
        <a:srgbClr val="5BCB7B"/>
      </a:hlink>
      <a:folHlink>
        <a:srgbClr val="5BCB7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345"/>
      </a:dk2>
      <a:lt2>
        <a:srgbClr val="FFFFFF"/>
      </a:lt2>
      <a:accent1>
        <a:srgbClr val="002147"/>
      </a:accent1>
      <a:accent2>
        <a:srgbClr val="FC8422"/>
      </a:accent2>
      <a:accent3>
        <a:srgbClr val="4AA564"/>
      </a:accent3>
      <a:accent4>
        <a:srgbClr val="FFB414"/>
      </a:accent4>
      <a:accent5>
        <a:srgbClr val="0071BC"/>
      </a:accent5>
      <a:accent6>
        <a:srgbClr val="337245"/>
      </a:accent6>
      <a:hlink>
        <a:srgbClr val="5BCB7B"/>
      </a:hlink>
      <a:folHlink>
        <a:srgbClr val="5BCB7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345"/>
      </a:dk2>
      <a:lt2>
        <a:srgbClr val="FFFFFF"/>
      </a:lt2>
      <a:accent1>
        <a:srgbClr val="002147"/>
      </a:accent1>
      <a:accent2>
        <a:srgbClr val="FC8422"/>
      </a:accent2>
      <a:accent3>
        <a:srgbClr val="4AA564"/>
      </a:accent3>
      <a:accent4>
        <a:srgbClr val="FFB414"/>
      </a:accent4>
      <a:accent5>
        <a:srgbClr val="0071BC"/>
      </a:accent5>
      <a:accent6>
        <a:srgbClr val="337245"/>
      </a:accent6>
      <a:hlink>
        <a:srgbClr val="5BCB7B"/>
      </a:hlink>
      <a:folHlink>
        <a:srgbClr val="5BCB7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345"/>
      </a:dk2>
      <a:lt2>
        <a:srgbClr val="FFFFFF"/>
      </a:lt2>
      <a:accent1>
        <a:srgbClr val="002147"/>
      </a:accent1>
      <a:accent2>
        <a:srgbClr val="FC8422"/>
      </a:accent2>
      <a:accent3>
        <a:srgbClr val="4AA564"/>
      </a:accent3>
      <a:accent4>
        <a:srgbClr val="FFB414"/>
      </a:accent4>
      <a:accent5>
        <a:srgbClr val="0071BC"/>
      </a:accent5>
      <a:accent6>
        <a:srgbClr val="337245"/>
      </a:accent6>
      <a:hlink>
        <a:srgbClr val="5BCB7B"/>
      </a:hlink>
      <a:folHlink>
        <a:srgbClr val="5BCB7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345"/>
      </a:dk2>
      <a:lt2>
        <a:srgbClr val="FFFFFF"/>
      </a:lt2>
      <a:accent1>
        <a:srgbClr val="002147"/>
      </a:accent1>
      <a:accent2>
        <a:srgbClr val="FC8422"/>
      </a:accent2>
      <a:accent3>
        <a:srgbClr val="4AA564"/>
      </a:accent3>
      <a:accent4>
        <a:srgbClr val="FFB414"/>
      </a:accent4>
      <a:accent5>
        <a:srgbClr val="0071BC"/>
      </a:accent5>
      <a:accent6>
        <a:srgbClr val="337245"/>
      </a:accent6>
      <a:hlink>
        <a:srgbClr val="5BCB7B"/>
      </a:hlink>
      <a:folHlink>
        <a:srgbClr val="5BCB7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 Readable and accessible PowerPoint template</Template>
  <TotalTime>3447</TotalTime>
  <Words>153</Words>
  <Application>Microsoft Office PowerPoint</Application>
  <PresentationFormat>Personalizar</PresentationFormat>
  <Paragraphs>21</Paragraphs>
  <Slides>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6</vt:i4>
      </vt:variant>
    </vt:vector>
  </HeadingPairs>
  <TitlesOfParts>
    <vt:vector size="15" baseType="lpstr">
      <vt:lpstr>Arial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MARCELO GITIRANA GOMES FERREIRA</dc:creator>
  <dc:description/>
  <cp:lastModifiedBy>EDUARDO GABRIEL QUEIROZ PALMEIRA</cp:lastModifiedBy>
  <cp:revision>10</cp:revision>
  <cp:lastPrinted>2013-07-02T11:13:09Z</cp:lastPrinted>
  <dcterms:created xsi:type="dcterms:W3CDTF">2023-10-10T19:09:29Z</dcterms:created>
  <dcterms:modified xsi:type="dcterms:W3CDTF">2023-10-22T19:39:26Z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0x010100575ED8540BBD3844BC45A037F28C284F</vt:lpwstr>
  </property>
  <property fmtid="{D5CDD505-2E9C-101B-9397-08002B2CF9AE}" pid="3" name="HiddenSlides">
    <vt:i4>1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MediaServiceImageTags">
    <vt:lpwstr/>
  </property>
  <property fmtid="{D5CDD505-2E9C-101B-9397-08002B2CF9AE}" pid="8" name="Notes">
    <vt:i4>1</vt:i4>
  </property>
  <property fmtid="{D5CDD505-2E9C-101B-9397-08002B2CF9AE}" pid="9" name="PresentationFormat">
    <vt:lpwstr>Apresentação na tela (16:9)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6</vt:i4>
  </property>
</Properties>
</file>