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media/image1.jpeg" ContentType="image/jpeg"/>
  <Override PartName="/ppt/media/image2.jpeg" ContentType="image/jpe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772400" cy="13679488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4000795-06EA-4448-A940-DFB0EFFD393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88440" y="-569520"/>
            <a:ext cx="6994800" cy="45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06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88440" y="3200400"/>
            <a:ext cx="6994800" cy="793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E7F1298-C0E9-479E-A6EE-1610FD24004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88440" y="-569520"/>
            <a:ext cx="6994800" cy="45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06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88440" y="3200400"/>
            <a:ext cx="6994800" cy="793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6071CA4-E585-40F5-B26F-90999D69862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88440" y="-569520"/>
            <a:ext cx="6994800" cy="45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06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88440" y="3200400"/>
            <a:ext cx="3413160" cy="793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972600" y="3200400"/>
            <a:ext cx="3413160" cy="793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A1F6E76-26E7-4D53-8408-1BE328F2208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88440" y="-569520"/>
            <a:ext cx="6994800" cy="45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06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9067929-ADEE-4E31-A6A7-1C8AA4C1511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88440" y="545400"/>
            <a:ext cx="6994800" cy="10586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6514EF2-1422-4233-B12C-3A3780E21D2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88440" y="-569520"/>
            <a:ext cx="6994800" cy="45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06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88440" y="3200400"/>
            <a:ext cx="3413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319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972600" y="3200400"/>
            <a:ext cx="3413160" cy="793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88440" y="7344720"/>
            <a:ext cx="3413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319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4486A31-6286-459E-ABB6-C8F24171F1E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88440" y="-569520"/>
            <a:ext cx="6994800" cy="45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06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88440" y="3200400"/>
            <a:ext cx="3413160" cy="793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972600" y="3200400"/>
            <a:ext cx="3413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319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972600" y="7344720"/>
            <a:ext cx="3413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319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9D89DEC-C34C-458C-ABEB-F5259E4C597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88440" y="-569520"/>
            <a:ext cx="6994800" cy="45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06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88440" y="3200400"/>
            <a:ext cx="3413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319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972600" y="3200400"/>
            <a:ext cx="3413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319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88440" y="7344720"/>
            <a:ext cx="699480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F2F004F-5E32-4A99-85AA-772BE53C78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88440" y="-569520"/>
            <a:ext cx="6994800" cy="45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06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88440" y="3200400"/>
            <a:ext cx="699480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88440" y="7344720"/>
            <a:ext cx="699480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164A429-94E4-4E65-9421-C3C4C453EA0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88440" y="-569520"/>
            <a:ext cx="6994800" cy="45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06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88440" y="3200400"/>
            <a:ext cx="3413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319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972600" y="3200400"/>
            <a:ext cx="3413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319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88440" y="7344720"/>
            <a:ext cx="3413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319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972600" y="7344720"/>
            <a:ext cx="3413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319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3B1B5D5-6A06-4BC2-9104-7337447D9BE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88440" y="-569520"/>
            <a:ext cx="6994800" cy="451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106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88440" y="3200400"/>
            <a:ext cx="2252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534" lnSpcReduction="20000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753640" y="3200400"/>
            <a:ext cx="2252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534" lnSpcReduction="20000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118840" y="3200400"/>
            <a:ext cx="2252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534" lnSpcReduction="20000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88440" y="7344720"/>
            <a:ext cx="2252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534" lnSpcReduction="20000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753640" y="7344720"/>
            <a:ext cx="2252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534" lnSpcReduction="20000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5118840" y="7344720"/>
            <a:ext cx="2252160" cy="378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534" lnSpcReduction="20000"/>
          </a:bodyPr>
          <a:p>
            <a:pPr indent="0">
              <a:spcBef>
                <a:spcPts val="3416"/>
              </a:spcBef>
              <a:buNone/>
            </a:pP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8A06EA2-BCCC-47BD-BF71-A3DA24F7E18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88440" y="545400"/>
            <a:ext cx="6994800" cy="228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t-BR" sz="1061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06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88440" y="3200400"/>
            <a:ext cx="6994800" cy="793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2137"/>
          </a:bodyPr>
          <a:p>
            <a:pPr marL="432000" indent="-324000">
              <a:spcBef>
                <a:spcPts val="341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7719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7719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273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675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675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204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579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579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136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483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483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6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483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483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6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483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483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6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483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483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388440" y="12462120"/>
            <a:ext cx="18108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2657880" y="12462120"/>
            <a:ext cx="24634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5572800" y="12462120"/>
            <a:ext cx="181080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AF0E435-221B-468A-A60B-9D3B33CB03F0}" type="slidenum"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21;p1"/>
          <p:cNvSpPr/>
          <p:nvPr/>
        </p:nvSpPr>
        <p:spPr>
          <a:xfrm>
            <a:off x="555120" y="2835360"/>
            <a:ext cx="6854400" cy="70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520" rIns="11520" tIns="11520" bIns="1152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Nome completo dos autores  em negrito, fonte Times New Roman, tamanho 15 , centralizado, com espaçamento de 1,0, separados por vírgula e com número de identificação subrescrito</a:t>
            </a:r>
            <a:r>
              <a:rPr b="1" lang="en-US" sz="1500" spc="-1" strike="noStrike" baseline="30000">
                <a:solidFill>
                  <a:srgbClr val="000000"/>
                </a:solidFill>
                <a:latin typeface="Times New Roman"/>
                <a:ea typeface="Times New Roman"/>
              </a:rPr>
              <a:t>1.</a:t>
            </a:r>
            <a:r>
              <a:rPr b="1" lang="en-US" sz="15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b="0" lang="pt-BR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Google Shape;22;p1"/>
          <p:cNvSpPr/>
          <p:nvPr/>
        </p:nvSpPr>
        <p:spPr>
          <a:xfrm>
            <a:off x="151560" y="3675600"/>
            <a:ext cx="7463160" cy="52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520" rIns="11520" tIns="11520" bIns="1152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 baseline="3000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b="0" lang="en-US" sz="11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Instituição de origem dos autores, separados por ponto e vírgula,  fonte Times New Roman, Tamanho da fonte 11, Centralizado,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b="0" lang="en-US" sz="11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Espaçamento simples e com número de identificação subscrito</a:t>
            </a:r>
            <a:r>
              <a:rPr b="1" lang="en-US" sz="1100" spc="-1" strike="noStrike" baseline="30000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en-US" sz="1100" spc="-1" strike="noStrike" baseline="30000">
                <a:solidFill>
                  <a:srgbClr val="000000"/>
                </a:solidFill>
                <a:latin typeface="Times New Roman"/>
                <a:ea typeface="Times New Roman"/>
              </a:rPr>
              <a:t>1   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E-mail do(a) autor(a) principal e E-mail do(a) orientador(a)</a:t>
            </a:r>
            <a:endParaRPr b="0" lang="pt-BR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Google Shape;23;p1"/>
          <p:cNvSpPr/>
          <p:nvPr/>
        </p:nvSpPr>
        <p:spPr>
          <a:xfrm>
            <a:off x="330840" y="7475760"/>
            <a:ext cx="2490120" cy="83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520" rIns="11520" tIns="11520" bIns="11520" anchor="t">
            <a:spAutoFit/>
          </a:bodyPr>
          <a:p>
            <a:pPr algn="just"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Concentre-se na apresentação das informações mais relevantes de seu trabalho.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Fonte Times New Roman, tamanho , justificado e com espaçamento  simples.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3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4" name=""/>
          <p:cNvGrpSpPr/>
          <p:nvPr/>
        </p:nvGrpSpPr>
        <p:grpSpPr>
          <a:xfrm>
            <a:off x="274320" y="8552880"/>
            <a:ext cx="2545560" cy="430920"/>
            <a:chOff x="274320" y="8552880"/>
            <a:chExt cx="2545560" cy="430920"/>
          </a:xfrm>
        </p:grpSpPr>
        <p:grpSp>
          <p:nvGrpSpPr>
            <p:cNvPr id="45" name="Google Shape;24;p 1"/>
            <p:cNvGrpSpPr/>
            <p:nvPr/>
          </p:nvGrpSpPr>
          <p:grpSpPr>
            <a:xfrm>
              <a:off x="274680" y="8588880"/>
              <a:ext cx="2545200" cy="394920"/>
              <a:chOff x="274680" y="8588880"/>
              <a:chExt cx="2545200" cy="394920"/>
            </a:xfrm>
          </p:grpSpPr>
          <p:sp>
            <p:nvSpPr>
              <p:cNvPr id="46" name="Google Shape;25;p 2"/>
              <p:cNvSpPr/>
              <p:nvPr/>
            </p:nvSpPr>
            <p:spPr>
              <a:xfrm>
                <a:off x="274680" y="8588880"/>
                <a:ext cx="2545200" cy="394920"/>
              </a:xfrm>
              <a:custGeom>
                <a:avLst/>
                <a:gdLst>
                  <a:gd name="textAreaLeft" fmla="*/ 0 w 2545200"/>
                  <a:gd name="textAreaRight" fmla="*/ 2545560 w 2545200"/>
                  <a:gd name="textAreaTop" fmla="*/ 0 h 394920"/>
                  <a:gd name="textAreaBottom" fmla="*/ 395280 h 394920"/>
                </a:gdLst>
                <a:ahLst/>
                <a:rect l="textAreaLeft" t="textAreaTop" r="textAreaRight" b="textAreaBottom"/>
                <a:pathLst>
                  <a:path w="21600" h="21600">
                    <a:moveTo>
                      <a:pt x="503" y="0"/>
                    </a:moveTo>
                    <a:lnTo>
                      <a:pt x="21600" y="0"/>
                    </a:lnTo>
                    <a:lnTo>
                      <a:pt x="21600" y="18000"/>
                    </a:lnTo>
                    <a:cubicBezTo>
                      <a:pt x="21600" y="19988"/>
                      <a:pt x="21375" y="21600"/>
                      <a:pt x="21097" y="21600"/>
                    </a:cubicBezTo>
                    <a:lnTo>
                      <a:pt x="0" y="21600"/>
                    </a:lnTo>
                    <a:lnTo>
                      <a:pt x="0" y="3600"/>
                    </a:lnTo>
                    <a:cubicBezTo>
                      <a:pt x="0" y="1612"/>
                      <a:pt x="225" y="0"/>
                      <a:pt x="503" y="0"/>
                    </a:cubicBezTo>
                    <a:close/>
                  </a:path>
                </a:pathLst>
              </a:custGeom>
              <a:solidFill>
                <a:srgbClr val="8cba63"/>
              </a:solidFill>
              <a:ln w="93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noAutofit/>
              </a:bodyPr>
              <a:p>
                <a:endParaRPr b="0" lang="pt-BR" sz="2300" spc="-1" strike="noStrike">
                  <a:solidFill>
                    <a:srgbClr val="ffffff"/>
                  </a:solidFill>
                  <a:latin typeface="Calibri"/>
                  <a:ea typeface="Calibri"/>
                </a:endParaRPr>
              </a:p>
            </p:txBody>
          </p:sp>
          <p:sp>
            <p:nvSpPr>
              <p:cNvPr id="47" name="Google Shape;26;p 2"/>
              <p:cNvSpPr/>
              <p:nvPr/>
            </p:nvSpPr>
            <p:spPr>
              <a:xfrm>
                <a:off x="304560" y="8665560"/>
                <a:ext cx="2485800" cy="237240"/>
              </a:xfrm>
              <a:prstGeom prst="rect">
                <a:avLst/>
              </a:prstGeom>
              <a:solidFill>
                <a:srgbClr val="8cba6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sp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400" spc="-1" strike="noStrike">
                    <a:solidFill>
                      <a:srgbClr val="ffffff"/>
                    </a:solidFill>
                    <a:latin typeface="Times New Roman"/>
                    <a:ea typeface="Times New Roman"/>
                  </a:rPr>
                  <a:t>METODOLOGIA</a:t>
                </a:r>
                <a:endParaRPr b="0" lang="pt-BR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8" name="Google Shape;24;p1"/>
            <p:cNvGrpSpPr/>
            <p:nvPr/>
          </p:nvGrpSpPr>
          <p:grpSpPr>
            <a:xfrm>
              <a:off x="274320" y="8552880"/>
              <a:ext cx="2545200" cy="394920"/>
              <a:chOff x="274320" y="8552880"/>
              <a:chExt cx="2545200" cy="394920"/>
            </a:xfrm>
          </p:grpSpPr>
          <p:sp>
            <p:nvSpPr>
              <p:cNvPr id="49" name="Google Shape;25;p1"/>
              <p:cNvSpPr/>
              <p:nvPr/>
            </p:nvSpPr>
            <p:spPr>
              <a:xfrm>
                <a:off x="274320" y="8552880"/>
                <a:ext cx="2545200" cy="394920"/>
              </a:xfrm>
              <a:custGeom>
                <a:avLst/>
                <a:gdLst>
                  <a:gd name="textAreaLeft" fmla="*/ 0 w 2545200"/>
                  <a:gd name="textAreaRight" fmla="*/ 2545560 w 2545200"/>
                  <a:gd name="textAreaTop" fmla="*/ 0 h 394920"/>
                  <a:gd name="textAreaBottom" fmla="*/ 395280 h 394920"/>
                </a:gdLst>
                <a:ahLst/>
                <a:rect l="textAreaLeft" t="textAreaTop" r="textAreaRight" b="textAreaBottom"/>
                <a:pathLst>
                  <a:path w="21600" h="21600">
                    <a:moveTo>
                      <a:pt x="503" y="0"/>
                    </a:moveTo>
                    <a:lnTo>
                      <a:pt x="21600" y="0"/>
                    </a:lnTo>
                    <a:lnTo>
                      <a:pt x="21600" y="18000"/>
                    </a:lnTo>
                    <a:cubicBezTo>
                      <a:pt x="21600" y="19988"/>
                      <a:pt x="21375" y="21600"/>
                      <a:pt x="21097" y="21600"/>
                    </a:cubicBezTo>
                    <a:lnTo>
                      <a:pt x="0" y="21600"/>
                    </a:lnTo>
                    <a:lnTo>
                      <a:pt x="0" y="3600"/>
                    </a:lnTo>
                    <a:cubicBezTo>
                      <a:pt x="0" y="1612"/>
                      <a:pt x="225" y="0"/>
                      <a:pt x="503" y="0"/>
                    </a:cubicBezTo>
                    <a:close/>
                  </a:path>
                </a:pathLst>
              </a:custGeom>
              <a:solidFill>
                <a:srgbClr val="275a7e"/>
              </a:solidFill>
              <a:ln w="93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noAutofit/>
              </a:bodyPr>
              <a:p>
                <a:endParaRPr b="0" lang="pt-BR" sz="2300" spc="-1" strike="noStrike">
                  <a:solidFill>
                    <a:srgbClr val="ffffff"/>
                  </a:solidFill>
                  <a:latin typeface="Calibri"/>
                  <a:ea typeface="Calibri"/>
                </a:endParaRPr>
              </a:p>
            </p:txBody>
          </p:sp>
          <p:sp>
            <p:nvSpPr>
              <p:cNvPr id="50" name="Google Shape;26;p1"/>
              <p:cNvSpPr/>
              <p:nvPr/>
            </p:nvSpPr>
            <p:spPr>
              <a:xfrm>
                <a:off x="304200" y="8629560"/>
                <a:ext cx="2485800" cy="237240"/>
              </a:xfrm>
              <a:prstGeom prst="rect">
                <a:avLst/>
              </a:prstGeom>
              <a:solidFill>
                <a:srgbClr val="275a7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sp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400" spc="-1" strike="noStrike">
                    <a:solidFill>
                      <a:srgbClr val="ffffff"/>
                    </a:solidFill>
                    <a:latin typeface="Times New Roman"/>
                    <a:ea typeface="Times New Roman"/>
                  </a:rPr>
                  <a:t>MÉTODOS</a:t>
                </a:r>
                <a:endParaRPr b="0" lang="pt-BR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sp>
        <p:nvSpPr>
          <p:cNvPr id="51" name="Google Shape;27;p1"/>
          <p:cNvSpPr/>
          <p:nvPr/>
        </p:nvSpPr>
        <p:spPr>
          <a:xfrm>
            <a:off x="312840" y="9066960"/>
            <a:ext cx="2490120" cy="144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520" rIns="11520" tIns="11520" bIns="11520" anchor="t">
            <a:spAutoFit/>
          </a:bodyPr>
          <a:p>
            <a:pPr algn="just">
              <a:lnSpc>
                <a:spcPct val="100000"/>
              </a:lnSpc>
            </a:pPr>
            <a:r>
              <a:rPr b="0" lang="pt-BR" sz="1000" spc="-1" strike="noStrike">
                <a:solidFill>
                  <a:srgbClr val="000000"/>
                </a:solidFill>
                <a:latin typeface="Times New Roman"/>
                <a:ea typeface="Arial"/>
              </a:rPr>
              <a:t>Deverá ser obedecida uma sequência lógica no texto </a:t>
            </a:r>
            <a:r>
              <a:rPr b="1" lang="pt-BR" sz="1000" spc="-1" strike="noStrike">
                <a:solidFill>
                  <a:srgbClr val="000000"/>
                </a:solidFill>
                <a:latin typeface="Times New Roman"/>
                <a:ea typeface="Arial"/>
              </a:rPr>
              <a:t>(Introdução, objetivos, Métodos, Resultados e Conclusões E Implicações Práticas)</a:t>
            </a:r>
            <a:r>
              <a:rPr b="0" lang="pt-BR" sz="1000" spc="-1" strike="noStrike">
                <a:solidFill>
                  <a:srgbClr val="000000"/>
                </a:solidFill>
                <a:latin typeface="Times New Roman"/>
                <a:ea typeface="Arial"/>
              </a:rPr>
              <a:t> e nas ilustrações/tabelas, para maior clareza e entendimento de seu trabalho.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Fonte Times New Roman, tamanho , justificado e com espaçamento simples. 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pt-BR" sz="3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2" name=""/>
          <p:cNvGrpSpPr/>
          <p:nvPr/>
        </p:nvGrpSpPr>
        <p:grpSpPr>
          <a:xfrm>
            <a:off x="281880" y="6926040"/>
            <a:ext cx="2539800" cy="432360"/>
            <a:chOff x="281880" y="6926040"/>
            <a:chExt cx="2539800" cy="432360"/>
          </a:xfrm>
        </p:grpSpPr>
        <p:grpSp>
          <p:nvGrpSpPr>
            <p:cNvPr id="53" name="Google Shape;28;p 1"/>
            <p:cNvGrpSpPr/>
            <p:nvPr/>
          </p:nvGrpSpPr>
          <p:grpSpPr>
            <a:xfrm>
              <a:off x="282240" y="6962400"/>
              <a:ext cx="2539440" cy="396000"/>
              <a:chOff x="282240" y="6962400"/>
              <a:chExt cx="2539440" cy="396000"/>
            </a:xfrm>
          </p:grpSpPr>
          <p:sp>
            <p:nvSpPr>
              <p:cNvPr id="54" name="Google Shape;29;p 1"/>
              <p:cNvSpPr/>
              <p:nvPr/>
            </p:nvSpPr>
            <p:spPr>
              <a:xfrm>
                <a:off x="282240" y="6962400"/>
                <a:ext cx="2539440" cy="396000"/>
              </a:xfrm>
              <a:custGeom>
                <a:avLst/>
                <a:gdLst>
                  <a:gd name="textAreaLeft" fmla="*/ 0 w 2539440"/>
                  <a:gd name="textAreaRight" fmla="*/ 2539800 w 2539440"/>
                  <a:gd name="textAreaTop" fmla="*/ 0 h 396000"/>
                  <a:gd name="textAreaBottom" fmla="*/ 396360 h 396000"/>
                </a:gdLst>
                <a:ahLst/>
                <a:rect l="textAreaLeft" t="textAreaTop" r="textAreaRight" b="textAreaBottom"/>
                <a:pathLst>
                  <a:path w="21600" h="21600">
                    <a:moveTo>
                      <a:pt x="543" y="0"/>
                    </a:moveTo>
                    <a:lnTo>
                      <a:pt x="21600" y="0"/>
                    </a:lnTo>
                    <a:lnTo>
                      <a:pt x="21600" y="18000"/>
                    </a:lnTo>
                    <a:cubicBezTo>
                      <a:pt x="21600" y="19988"/>
                      <a:pt x="21357" y="21600"/>
                      <a:pt x="21057" y="21600"/>
                    </a:cubicBezTo>
                    <a:lnTo>
                      <a:pt x="0" y="21600"/>
                    </a:lnTo>
                    <a:lnTo>
                      <a:pt x="0" y="3600"/>
                    </a:lnTo>
                    <a:cubicBezTo>
                      <a:pt x="0" y="1612"/>
                      <a:pt x="243" y="0"/>
                      <a:pt x="543" y="0"/>
                    </a:cubicBezTo>
                    <a:close/>
                  </a:path>
                </a:pathLst>
              </a:custGeom>
              <a:solidFill>
                <a:srgbClr val="8cba63"/>
              </a:solidFill>
              <a:ln w="93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noAutofit/>
              </a:bodyPr>
              <a:p>
                <a:endParaRPr b="0" lang="pt-BR" sz="2300" spc="-1" strike="noStrike">
                  <a:solidFill>
                    <a:srgbClr val="ffffff"/>
                  </a:solidFill>
                  <a:latin typeface="Calibri"/>
                  <a:ea typeface="Calibri"/>
                </a:endParaRPr>
              </a:p>
            </p:txBody>
          </p:sp>
          <p:sp>
            <p:nvSpPr>
              <p:cNvPr id="55" name="Google Shape;30;p 1"/>
              <p:cNvSpPr/>
              <p:nvPr/>
            </p:nvSpPr>
            <p:spPr>
              <a:xfrm>
                <a:off x="313200" y="7040160"/>
                <a:ext cx="2477160" cy="235800"/>
              </a:xfrm>
              <a:prstGeom prst="rect">
                <a:avLst/>
              </a:prstGeom>
              <a:solidFill>
                <a:srgbClr val="8cba6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spAutoFit/>
              </a:bodyPr>
              <a:p>
                <a:endParaRPr b="0" lang="pt-BR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56" name="Google Shape;28;p1"/>
            <p:cNvGrpSpPr/>
            <p:nvPr/>
          </p:nvGrpSpPr>
          <p:grpSpPr>
            <a:xfrm>
              <a:off x="281880" y="6926040"/>
              <a:ext cx="2539440" cy="396000"/>
              <a:chOff x="281880" y="6926040"/>
              <a:chExt cx="2539440" cy="396000"/>
            </a:xfrm>
          </p:grpSpPr>
          <p:sp>
            <p:nvSpPr>
              <p:cNvPr id="57" name="Google Shape;29;p1"/>
              <p:cNvSpPr/>
              <p:nvPr/>
            </p:nvSpPr>
            <p:spPr>
              <a:xfrm>
                <a:off x="281880" y="6926040"/>
                <a:ext cx="2539440" cy="396000"/>
              </a:xfrm>
              <a:custGeom>
                <a:avLst/>
                <a:gdLst>
                  <a:gd name="textAreaLeft" fmla="*/ 0 w 2539440"/>
                  <a:gd name="textAreaRight" fmla="*/ 2539800 w 2539440"/>
                  <a:gd name="textAreaTop" fmla="*/ 0 h 396000"/>
                  <a:gd name="textAreaBottom" fmla="*/ 396360 h 396000"/>
                </a:gdLst>
                <a:ahLst/>
                <a:rect l="textAreaLeft" t="textAreaTop" r="textAreaRight" b="textAreaBottom"/>
                <a:pathLst>
                  <a:path w="21600" h="21600">
                    <a:moveTo>
                      <a:pt x="543" y="0"/>
                    </a:moveTo>
                    <a:lnTo>
                      <a:pt x="21600" y="0"/>
                    </a:lnTo>
                    <a:lnTo>
                      <a:pt x="21600" y="18000"/>
                    </a:lnTo>
                    <a:cubicBezTo>
                      <a:pt x="21600" y="19988"/>
                      <a:pt x="21357" y="21600"/>
                      <a:pt x="21057" y="21600"/>
                    </a:cubicBezTo>
                    <a:lnTo>
                      <a:pt x="0" y="21600"/>
                    </a:lnTo>
                    <a:lnTo>
                      <a:pt x="0" y="3600"/>
                    </a:lnTo>
                    <a:cubicBezTo>
                      <a:pt x="0" y="1612"/>
                      <a:pt x="243" y="0"/>
                      <a:pt x="543" y="0"/>
                    </a:cubicBezTo>
                    <a:close/>
                  </a:path>
                </a:pathLst>
              </a:custGeom>
              <a:solidFill>
                <a:srgbClr val="275a7e"/>
              </a:solidFill>
              <a:ln w="93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noAutofit/>
              </a:bodyPr>
              <a:p>
                <a:endParaRPr b="0" lang="pt-BR" sz="2300" spc="-1" strike="noStrike">
                  <a:solidFill>
                    <a:srgbClr val="ffffff"/>
                  </a:solidFill>
                  <a:latin typeface="Calibri"/>
                  <a:ea typeface="Calibri"/>
                </a:endParaRPr>
              </a:p>
            </p:txBody>
          </p:sp>
          <p:sp>
            <p:nvSpPr>
              <p:cNvPr id="58" name="Google Shape;30;p1"/>
              <p:cNvSpPr/>
              <p:nvPr/>
            </p:nvSpPr>
            <p:spPr>
              <a:xfrm>
                <a:off x="312840" y="7003080"/>
                <a:ext cx="2477160" cy="237240"/>
              </a:xfrm>
              <a:prstGeom prst="rect">
                <a:avLst/>
              </a:prstGeom>
              <a:solidFill>
                <a:srgbClr val="275a7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sp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400" spc="-1" strike="noStrike">
                    <a:solidFill>
                      <a:srgbClr val="ffffff"/>
                    </a:solidFill>
                    <a:latin typeface="Times New Roman"/>
                    <a:ea typeface="Times New Roman"/>
                  </a:rPr>
                  <a:t>OBJETIVO</a:t>
                </a:r>
                <a:endParaRPr b="0" lang="pt-BR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59" name=""/>
          <p:cNvGrpSpPr/>
          <p:nvPr/>
        </p:nvGrpSpPr>
        <p:grpSpPr>
          <a:xfrm>
            <a:off x="303840" y="4456080"/>
            <a:ext cx="2527560" cy="432360"/>
            <a:chOff x="303840" y="4456080"/>
            <a:chExt cx="2527560" cy="432360"/>
          </a:xfrm>
        </p:grpSpPr>
        <p:grpSp>
          <p:nvGrpSpPr>
            <p:cNvPr id="60" name="Google Shape;31;p 1"/>
            <p:cNvGrpSpPr/>
            <p:nvPr/>
          </p:nvGrpSpPr>
          <p:grpSpPr>
            <a:xfrm>
              <a:off x="304200" y="4492440"/>
              <a:ext cx="2527200" cy="396000"/>
              <a:chOff x="304200" y="4492440"/>
              <a:chExt cx="2527200" cy="396000"/>
            </a:xfrm>
          </p:grpSpPr>
          <p:sp>
            <p:nvSpPr>
              <p:cNvPr id="61" name="Google Shape;32;p 1"/>
              <p:cNvSpPr/>
              <p:nvPr/>
            </p:nvSpPr>
            <p:spPr>
              <a:xfrm>
                <a:off x="304200" y="4492440"/>
                <a:ext cx="2527200" cy="396000"/>
              </a:xfrm>
              <a:custGeom>
                <a:avLst/>
                <a:gdLst>
                  <a:gd name="textAreaLeft" fmla="*/ 0 w 2527200"/>
                  <a:gd name="textAreaRight" fmla="*/ 2527560 w 2527200"/>
                  <a:gd name="textAreaTop" fmla="*/ 0 h 396000"/>
                  <a:gd name="textAreaBottom" fmla="*/ 396360 h 396000"/>
                </a:gdLst>
                <a:ahLst/>
                <a:rect l="textAreaLeft" t="textAreaTop" r="textAreaRight" b="textAreaBottom"/>
                <a:pathLst>
                  <a:path w="21600" h="21600">
                    <a:moveTo>
                      <a:pt x="543" y="0"/>
                    </a:moveTo>
                    <a:lnTo>
                      <a:pt x="21600" y="0"/>
                    </a:lnTo>
                    <a:lnTo>
                      <a:pt x="21600" y="18000"/>
                    </a:lnTo>
                    <a:cubicBezTo>
                      <a:pt x="21600" y="19988"/>
                      <a:pt x="21357" y="21600"/>
                      <a:pt x="21057" y="21600"/>
                    </a:cubicBezTo>
                    <a:lnTo>
                      <a:pt x="0" y="21600"/>
                    </a:lnTo>
                    <a:lnTo>
                      <a:pt x="0" y="3600"/>
                    </a:lnTo>
                    <a:cubicBezTo>
                      <a:pt x="0" y="1612"/>
                      <a:pt x="243" y="0"/>
                      <a:pt x="543" y="0"/>
                    </a:cubicBezTo>
                    <a:close/>
                  </a:path>
                </a:pathLst>
              </a:custGeom>
              <a:solidFill>
                <a:srgbClr val="8cba63"/>
              </a:solidFill>
              <a:ln w="93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noAutofit/>
              </a:bodyPr>
              <a:p>
                <a:endParaRPr b="0" lang="pt-BR" sz="2300" spc="-1" strike="noStrike">
                  <a:solidFill>
                    <a:srgbClr val="ffffff"/>
                  </a:solidFill>
                  <a:latin typeface="Calibri"/>
                  <a:ea typeface="Calibri"/>
                </a:endParaRPr>
              </a:p>
            </p:txBody>
          </p:sp>
          <p:sp>
            <p:nvSpPr>
              <p:cNvPr id="62" name="Google Shape;33;p 1"/>
              <p:cNvSpPr/>
              <p:nvPr/>
            </p:nvSpPr>
            <p:spPr>
              <a:xfrm>
                <a:off x="335520" y="4570200"/>
                <a:ext cx="2464920" cy="235800"/>
              </a:xfrm>
              <a:prstGeom prst="rect">
                <a:avLst/>
              </a:prstGeom>
              <a:solidFill>
                <a:srgbClr val="8cba6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spAutoFit/>
              </a:bodyPr>
              <a:p>
                <a:endParaRPr b="0" lang="pt-BR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3" name="Google Shape;31;p1"/>
            <p:cNvGrpSpPr/>
            <p:nvPr/>
          </p:nvGrpSpPr>
          <p:grpSpPr>
            <a:xfrm>
              <a:off x="303840" y="4456080"/>
              <a:ext cx="2527200" cy="396000"/>
              <a:chOff x="303840" y="4456080"/>
              <a:chExt cx="2527200" cy="396000"/>
            </a:xfrm>
          </p:grpSpPr>
          <p:sp>
            <p:nvSpPr>
              <p:cNvPr id="64" name="Google Shape;32;p1"/>
              <p:cNvSpPr/>
              <p:nvPr/>
            </p:nvSpPr>
            <p:spPr>
              <a:xfrm>
                <a:off x="303840" y="4456080"/>
                <a:ext cx="2527200" cy="396000"/>
              </a:xfrm>
              <a:custGeom>
                <a:avLst/>
                <a:gdLst>
                  <a:gd name="textAreaLeft" fmla="*/ 0 w 2527200"/>
                  <a:gd name="textAreaRight" fmla="*/ 2527560 w 2527200"/>
                  <a:gd name="textAreaTop" fmla="*/ 0 h 396000"/>
                  <a:gd name="textAreaBottom" fmla="*/ 396360 h 396000"/>
                </a:gdLst>
                <a:ahLst/>
                <a:rect l="textAreaLeft" t="textAreaTop" r="textAreaRight" b="textAreaBottom"/>
                <a:pathLst>
                  <a:path w="21600" h="21600">
                    <a:moveTo>
                      <a:pt x="543" y="0"/>
                    </a:moveTo>
                    <a:lnTo>
                      <a:pt x="21600" y="0"/>
                    </a:lnTo>
                    <a:lnTo>
                      <a:pt x="21600" y="18000"/>
                    </a:lnTo>
                    <a:cubicBezTo>
                      <a:pt x="21600" y="19988"/>
                      <a:pt x="21357" y="21600"/>
                      <a:pt x="21057" y="21600"/>
                    </a:cubicBezTo>
                    <a:lnTo>
                      <a:pt x="0" y="21600"/>
                    </a:lnTo>
                    <a:lnTo>
                      <a:pt x="0" y="3600"/>
                    </a:lnTo>
                    <a:cubicBezTo>
                      <a:pt x="0" y="1612"/>
                      <a:pt x="243" y="0"/>
                      <a:pt x="543" y="0"/>
                    </a:cubicBezTo>
                    <a:close/>
                  </a:path>
                </a:pathLst>
              </a:custGeom>
              <a:solidFill>
                <a:srgbClr val="275a7e"/>
              </a:solidFill>
              <a:ln w="93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noAutofit/>
              </a:bodyPr>
              <a:p>
                <a:endParaRPr b="0" lang="pt-BR" sz="2300" spc="-1" strike="noStrike">
                  <a:solidFill>
                    <a:srgbClr val="ffffff"/>
                  </a:solidFill>
                  <a:latin typeface="Calibri"/>
                  <a:ea typeface="Calibri"/>
                </a:endParaRPr>
              </a:p>
            </p:txBody>
          </p:sp>
          <p:sp>
            <p:nvSpPr>
              <p:cNvPr id="65" name="Google Shape;33;p1"/>
              <p:cNvSpPr/>
              <p:nvPr/>
            </p:nvSpPr>
            <p:spPr>
              <a:xfrm>
                <a:off x="335160" y="4533120"/>
                <a:ext cx="2464920" cy="237240"/>
              </a:xfrm>
              <a:prstGeom prst="rect">
                <a:avLst/>
              </a:prstGeom>
              <a:solidFill>
                <a:srgbClr val="275a7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sp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400" spc="-1" strike="noStrike">
                    <a:solidFill>
                      <a:srgbClr val="ffffff"/>
                    </a:solidFill>
                    <a:latin typeface="Times New Roman"/>
                    <a:ea typeface="Times New Roman"/>
                  </a:rPr>
                  <a:t>INTRODUÇÃO</a:t>
                </a:r>
                <a:endParaRPr b="0" lang="pt-BR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66" name=""/>
          <p:cNvGrpSpPr/>
          <p:nvPr/>
        </p:nvGrpSpPr>
        <p:grpSpPr>
          <a:xfrm>
            <a:off x="3095640" y="4456080"/>
            <a:ext cx="4348800" cy="432360"/>
            <a:chOff x="3095640" y="4456080"/>
            <a:chExt cx="4348800" cy="432360"/>
          </a:xfrm>
        </p:grpSpPr>
        <p:grpSp>
          <p:nvGrpSpPr>
            <p:cNvPr id="67" name="Google Shape;34;p 1"/>
            <p:cNvGrpSpPr/>
            <p:nvPr/>
          </p:nvGrpSpPr>
          <p:grpSpPr>
            <a:xfrm>
              <a:off x="3095640" y="4492440"/>
              <a:ext cx="4348800" cy="396000"/>
              <a:chOff x="3095640" y="4492440"/>
              <a:chExt cx="4348800" cy="396000"/>
            </a:xfrm>
          </p:grpSpPr>
          <p:sp>
            <p:nvSpPr>
              <p:cNvPr id="68" name="Google Shape;35;p 1"/>
              <p:cNvSpPr/>
              <p:nvPr/>
            </p:nvSpPr>
            <p:spPr>
              <a:xfrm>
                <a:off x="3095640" y="4492440"/>
                <a:ext cx="4348800" cy="396000"/>
              </a:xfrm>
              <a:custGeom>
                <a:avLst/>
                <a:gdLst>
                  <a:gd name="textAreaLeft" fmla="*/ 0 w 4348800"/>
                  <a:gd name="textAreaRight" fmla="*/ 4349160 w 4348800"/>
                  <a:gd name="textAreaTop" fmla="*/ 0 h 396000"/>
                  <a:gd name="textAreaBottom" fmla="*/ 396360 h 396000"/>
                </a:gdLst>
                <a:ahLst/>
                <a:rect l="textAreaLeft" t="textAreaTop" r="textAreaRight" b="textAreaBottom"/>
                <a:pathLst>
                  <a:path w="21600" h="21600">
                    <a:moveTo>
                      <a:pt x="317" y="0"/>
                    </a:moveTo>
                    <a:lnTo>
                      <a:pt x="21600" y="0"/>
                    </a:lnTo>
                    <a:lnTo>
                      <a:pt x="21600" y="18000"/>
                    </a:lnTo>
                    <a:cubicBezTo>
                      <a:pt x="21600" y="19988"/>
                      <a:pt x="21458" y="21600"/>
                      <a:pt x="21283" y="21600"/>
                    </a:cubicBezTo>
                    <a:lnTo>
                      <a:pt x="0" y="21600"/>
                    </a:lnTo>
                    <a:lnTo>
                      <a:pt x="0" y="3600"/>
                    </a:lnTo>
                    <a:cubicBezTo>
                      <a:pt x="0" y="1612"/>
                      <a:pt x="142" y="0"/>
                      <a:pt x="317" y="0"/>
                    </a:cubicBezTo>
                    <a:close/>
                  </a:path>
                </a:pathLst>
              </a:custGeom>
              <a:solidFill>
                <a:srgbClr val="8cba63"/>
              </a:solidFill>
              <a:ln w="93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noAutofit/>
              </a:bodyPr>
              <a:p>
                <a:endParaRPr b="0" lang="pt-BR" sz="2300" spc="-1" strike="noStrike">
                  <a:solidFill>
                    <a:srgbClr val="ffffff"/>
                  </a:solidFill>
                  <a:latin typeface="Calibri"/>
                  <a:ea typeface="Calibri"/>
                </a:endParaRPr>
              </a:p>
            </p:txBody>
          </p:sp>
          <p:sp>
            <p:nvSpPr>
              <p:cNvPr id="69" name="Google Shape;36;p 1"/>
              <p:cNvSpPr/>
              <p:nvPr/>
            </p:nvSpPr>
            <p:spPr>
              <a:xfrm>
                <a:off x="3126960" y="4569840"/>
                <a:ext cx="4286520" cy="235800"/>
              </a:xfrm>
              <a:prstGeom prst="rect">
                <a:avLst/>
              </a:prstGeom>
              <a:solidFill>
                <a:srgbClr val="8cba6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spAutoFit/>
              </a:bodyPr>
              <a:p>
                <a:endParaRPr b="0" lang="pt-BR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70" name="Google Shape;34;p1"/>
            <p:cNvGrpSpPr/>
            <p:nvPr/>
          </p:nvGrpSpPr>
          <p:grpSpPr>
            <a:xfrm>
              <a:off x="3095640" y="4456080"/>
              <a:ext cx="4348800" cy="396000"/>
              <a:chOff x="3095640" y="4456080"/>
              <a:chExt cx="4348800" cy="396000"/>
            </a:xfrm>
          </p:grpSpPr>
          <p:sp>
            <p:nvSpPr>
              <p:cNvPr id="71" name="Google Shape;35;p1"/>
              <p:cNvSpPr/>
              <p:nvPr/>
            </p:nvSpPr>
            <p:spPr>
              <a:xfrm>
                <a:off x="3095640" y="4456080"/>
                <a:ext cx="4348800" cy="396000"/>
              </a:xfrm>
              <a:custGeom>
                <a:avLst/>
                <a:gdLst>
                  <a:gd name="textAreaLeft" fmla="*/ 0 w 4348800"/>
                  <a:gd name="textAreaRight" fmla="*/ 4349160 w 4348800"/>
                  <a:gd name="textAreaTop" fmla="*/ 0 h 396000"/>
                  <a:gd name="textAreaBottom" fmla="*/ 396360 h 396000"/>
                </a:gdLst>
                <a:ahLst/>
                <a:rect l="textAreaLeft" t="textAreaTop" r="textAreaRight" b="textAreaBottom"/>
                <a:pathLst>
                  <a:path w="21600" h="21600">
                    <a:moveTo>
                      <a:pt x="317" y="0"/>
                    </a:moveTo>
                    <a:lnTo>
                      <a:pt x="21600" y="0"/>
                    </a:lnTo>
                    <a:lnTo>
                      <a:pt x="21600" y="18000"/>
                    </a:lnTo>
                    <a:cubicBezTo>
                      <a:pt x="21600" y="19988"/>
                      <a:pt x="21458" y="21600"/>
                      <a:pt x="21283" y="21600"/>
                    </a:cubicBezTo>
                    <a:lnTo>
                      <a:pt x="0" y="21600"/>
                    </a:lnTo>
                    <a:lnTo>
                      <a:pt x="0" y="3600"/>
                    </a:lnTo>
                    <a:cubicBezTo>
                      <a:pt x="0" y="1612"/>
                      <a:pt x="142" y="0"/>
                      <a:pt x="317" y="0"/>
                    </a:cubicBezTo>
                    <a:close/>
                  </a:path>
                </a:pathLst>
              </a:custGeom>
              <a:solidFill>
                <a:srgbClr val="275a7e"/>
              </a:solidFill>
              <a:ln w="93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noAutofit/>
              </a:bodyPr>
              <a:p>
                <a:endParaRPr b="0" lang="pt-BR" sz="2300" spc="-1" strike="noStrike">
                  <a:solidFill>
                    <a:srgbClr val="ffffff"/>
                  </a:solidFill>
                  <a:latin typeface="Calibri"/>
                  <a:ea typeface="Calibri"/>
                </a:endParaRPr>
              </a:p>
            </p:txBody>
          </p:sp>
          <p:sp>
            <p:nvSpPr>
              <p:cNvPr id="72" name="Google Shape;36;p1"/>
              <p:cNvSpPr/>
              <p:nvPr/>
            </p:nvSpPr>
            <p:spPr>
              <a:xfrm>
                <a:off x="3126960" y="4532760"/>
                <a:ext cx="4286520" cy="237240"/>
              </a:xfrm>
              <a:prstGeom prst="rect">
                <a:avLst/>
              </a:prstGeom>
              <a:solidFill>
                <a:srgbClr val="275a7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sp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400" spc="-1" strike="noStrike">
                    <a:solidFill>
                      <a:srgbClr val="ffffff"/>
                    </a:solidFill>
                    <a:latin typeface="Times New Roman"/>
                    <a:ea typeface="Times New Roman"/>
                  </a:rPr>
                  <a:t>RESULTADOS</a:t>
                </a:r>
                <a:endParaRPr b="0" lang="pt-BR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73" name=""/>
          <p:cNvGrpSpPr/>
          <p:nvPr/>
        </p:nvGrpSpPr>
        <p:grpSpPr>
          <a:xfrm>
            <a:off x="3060720" y="8552880"/>
            <a:ext cx="4348800" cy="432360"/>
            <a:chOff x="3060720" y="8552880"/>
            <a:chExt cx="4348800" cy="432360"/>
          </a:xfrm>
        </p:grpSpPr>
        <p:grpSp>
          <p:nvGrpSpPr>
            <p:cNvPr id="74" name="Google Shape;37;p 1"/>
            <p:cNvGrpSpPr/>
            <p:nvPr/>
          </p:nvGrpSpPr>
          <p:grpSpPr>
            <a:xfrm>
              <a:off x="3060720" y="8589240"/>
              <a:ext cx="4348800" cy="396000"/>
              <a:chOff x="3060720" y="8589240"/>
              <a:chExt cx="4348800" cy="396000"/>
            </a:xfrm>
          </p:grpSpPr>
          <p:sp>
            <p:nvSpPr>
              <p:cNvPr id="75" name="Google Shape;38;p 1"/>
              <p:cNvSpPr/>
              <p:nvPr/>
            </p:nvSpPr>
            <p:spPr>
              <a:xfrm>
                <a:off x="3060720" y="8589240"/>
                <a:ext cx="4348800" cy="396000"/>
              </a:xfrm>
              <a:custGeom>
                <a:avLst/>
                <a:gdLst>
                  <a:gd name="textAreaLeft" fmla="*/ 0 w 4348800"/>
                  <a:gd name="textAreaRight" fmla="*/ 4349160 w 4348800"/>
                  <a:gd name="textAreaTop" fmla="*/ 0 h 396000"/>
                  <a:gd name="textAreaBottom" fmla="*/ 396360 h 396000"/>
                </a:gdLst>
                <a:ahLst/>
                <a:rect l="textAreaLeft" t="textAreaTop" r="textAreaRight" b="textAreaBottom"/>
                <a:pathLst>
                  <a:path w="21600" h="21600">
                    <a:moveTo>
                      <a:pt x="277" y="0"/>
                    </a:moveTo>
                    <a:lnTo>
                      <a:pt x="21600" y="0"/>
                    </a:lnTo>
                    <a:lnTo>
                      <a:pt x="21600" y="18000"/>
                    </a:lnTo>
                    <a:cubicBezTo>
                      <a:pt x="21600" y="19988"/>
                      <a:pt x="21476" y="21600"/>
                      <a:pt x="21323" y="21600"/>
                    </a:cubicBezTo>
                    <a:lnTo>
                      <a:pt x="0" y="21600"/>
                    </a:lnTo>
                    <a:lnTo>
                      <a:pt x="0" y="3600"/>
                    </a:lnTo>
                    <a:cubicBezTo>
                      <a:pt x="0" y="1612"/>
                      <a:pt x="124" y="0"/>
                      <a:pt x="277" y="0"/>
                    </a:cubicBezTo>
                    <a:close/>
                  </a:path>
                </a:pathLst>
              </a:custGeom>
              <a:solidFill>
                <a:srgbClr val="8cba63"/>
              </a:solidFill>
              <a:ln w="93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noAutofit/>
              </a:bodyPr>
              <a:p>
                <a:endParaRPr b="0" lang="pt-BR" sz="2300" spc="-1" strike="noStrike">
                  <a:solidFill>
                    <a:srgbClr val="ffffff"/>
                  </a:solidFill>
                  <a:latin typeface="Calibri"/>
                  <a:ea typeface="Calibri"/>
                </a:endParaRPr>
              </a:p>
            </p:txBody>
          </p:sp>
          <p:sp>
            <p:nvSpPr>
              <p:cNvPr id="76" name="Google Shape;39;p 1"/>
              <p:cNvSpPr/>
              <p:nvPr/>
            </p:nvSpPr>
            <p:spPr>
              <a:xfrm>
                <a:off x="3089520" y="8665560"/>
                <a:ext cx="4291200" cy="237240"/>
              </a:xfrm>
              <a:prstGeom prst="rect">
                <a:avLst/>
              </a:prstGeom>
              <a:solidFill>
                <a:srgbClr val="8cba6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spAutoFit/>
              </a:bodyPr>
              <a:p>
                <a:endParaRPr b="0" lang="pt-BR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77" name="Google Shape;37;p1"/>
            <p:cNvGrpSpPr/>
            <p:nvPr/>
          </p:nvGrpSpPr>
          <p:grpSpPr>
            <a:xfrm>
              <a:off x="3060720" y="8552880"/>
              <a:ext cx="4348800" cy="396000"/>
              <a:chOff x="3060720" y="8552880"/>
              <a:chExt cx="4348800" cy="396000"/>
            </a:xfrm>
          </p:grpSpPr>
          <p:sp>
            <p:nvSpPr>
              <p:cNvPr id="78" name="Google Shape;38;p1"/>
              <p:cNvSpPr/>
              <p:nvPr/>
            </p:nvSpPr>
            <p:spPr>
              <a:xfrm>
                <a:off x="3060720" y="8552880"/>
                <a:ext cx="4348800" cy="396000"/>
              </a:xfrm>
              <a:custGeom>
                <a:avLst/>
                <a:gdLst>
                  <a:gd name="textAreaLeft" fmla="*/ 0 w 4348800"/>
                  <a:gd name="textAreaRight" fmla="*/ 4349160 w 4348800"/>
                  <a:gd name="textAreaTop" fmla="*/ 0 h 396000"/>
                  <a:gd name="textAreaBottom" fmla="*/ 396360 h 396000"/>
                </a:gdLst>
                <a:ahLst/>
                <a:rect l="textAreaLeft" t="textAreaTop" r="textAreaRight" b="textAreaBottom"/>
                <a:pathLst>
                  <a:path w="21600" h="21600">
                    <a:moveTo>
                      <a:pt x="277" y="0"/>
                    </a:moveTo>
                    <a:lnTo>
                      <a:pt x="21600" y="0"/>
                    </a:lnTo>
                    <a:lnTo>
                      <a:pt x="21600" y="18000"/>
                    </a:lnTo>
                    <a:cubicBezTo>
                      <a:pt x="21600" y="19988"/>
                      <a:pt x="21476" y="21600"/>
                      <a:pt x="21323" y="21600"/>
                    </a:cubicBezTo>
                    <a:lnTo>
                      <a:pt x="0" y="21600"/>
                    </a:lnTo>
                    <a:lnTo>
                      <a:pt x="0" y="3600"/>
                    </a:lnTo>
                    <a:cubicBezTo>
                      <a:pt x="0" y="1612"/>
                      <a:pt x="124" y="0"/>
                      <a:pt x="277" y="0"/>
                    </a:cubicBezTo>
                    <a:close/>
                  </a:path>
                </a:pathLst>
              </a:custGeom>
              <a:solidFill>
                <a:srgbClr val="275a7e"/>
              </a:solidFill>
              <a:ln w="93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noAutofit/>
              </a:bodyPr>
              <a:p>
                <a:endParaRPr b="0" lang="pt-BR" sz="2300" spc="-1" strike="noStrike">
                  <a:solidFill>
                    <a:srgbClr val="ffffff"/>
                  </a:solidFill>
                  <a:latin typeface="Calibri"/>
                  <a:ea typeface="Calibri"/>
                </a:endParaRPr>
              </a:p>
            </p:txBody>
          </p:sp>
          <p:sp>
            <p:nvSpPr>
              <p:cNvPr id="79" name="Google Shape;39;p1"/>
              <p:cNvSpPr/>
              <p:nvPr/>
            </p:nvSpPr>
            <p:spPr>
              <a:xfrm>
                <a:off x="3089520" y="8629200"/>
                <a:ext cx="4291200" cy="237240"/>
              </a:xfrm>
              <a:prstGeom prst="rect">
                <a:avLst/>
              </a:prstGeom>
              <a:solidFill>
                <a:srgbClr val="275a7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sp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400" spc="-1" strike="noStrike">
                    <a:solidFill>
                      <a:srgbClr val="ffffff"/>
                    </a:solidFill>
                    <a:latin typeface="Times New Roman"/>
                    <a:ea typeface="Times New Roman"/>
                  </a:rPr>
                  <a:t>CONCLUSÃO E IMPLICAÇÕES PRÁTICAS</a:t>
                </a:r>
                <a:endParaRPr b="0" lang="pt-BR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sp>
        <p:nvSpPr>
          <p:cNvPr id="80" name="Google Shape;40;p1"/>
          <p:cNvSpPr/>
          <p:nvPr/>
        </p:nvSpPr>
        <p:spPr>
          <a:xfrm>
            <a:off x="3089520" y="9066960"/>
            <a:ext cx="4354920" cy="139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520" rIns="11520" tIns="11520" bIns="11520" anchor="t">
            <a:spAutoFit/>
          </a:bodyPr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Fonte Times New Roman, tamanho , justificado e com espaçamento simples. 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Times New Roman"/>
                <a:ea typeface="Arial"/>
              </a:rPr>
              <a:t>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1" name=""/>
          <p:cNvGrpSpPr/>
          <p:nvPr/>
        </p:nvGrpSpPr>
        <p:grpSpPr>
          <a:xfrm>
            <a:off x="303840" y="10794960"/>
            <a:ext cx="7141320" cy="432360"/>
            <a:chOff x="303840" y="10794960"/>
            <a:chExt cx="7141320" cy="432360"/>
          </a:xfrm>
        </p:grpSpPr>
        <p:grpSp>
          <p:nvGrpSpPr>
            <p:cNvPr id="82" name="Google Shape;41;p 1"/>
            <p:cNvGrpSpPr/>
            <p:nvPr/>
          </p:nvGrpSpPr>
          <p:grpSpPr>
            <a:xfrm>
              <a:off x="304200" y="10831320"/>
              <a:ext cx="7140960" cy="396000"/>
              <a:chOff x="304200" y="10831320"/>
              <a:chExt cx="7140960" cy="396000"/>
            </a:xfrm>
          </p:grpSpPr>
          <p:sp>
            <p:nvSpPr>
              <p:cNvPr id="83" name="Google Shape;42;p 1"/>
              <p:cNvSpPr/>
              <p:nvPr/>
            </p:nvSpPr>
            <p:spPr>
              <a:xfrm>
                <a:off x="304200" y="10831320"/>
                <a:ext cx="7140960" cy="396000"/>
              </a:xfrm>
              <a:custGeom>
                <a:avLst/>
                <a:gdLst>
                  <a:gd name="textAreaLeft" fmla="*/ 0 w 7140960"/>
                  <a:gd name="textAreaRight" fmla="*/ 7141320 w 7140960"/>
                  <a:gd name="textAreaTop" fmla="*/ 0 h 396000"/>
                  <a:gd name="textAreaBottom" fmla="*/ 396360 h 396000"/>
                </a:gdLst>
                <a:ahLst/>
                <a:rect l="textAreaLeft" t="textAreaTop" r="textAreaRight" b="textAreaBottom"/>
                <a:pathLst>
                  <a:path w="21600" h="21600">
                    <a:moveTo>
                      <a:pt x="132" y="0"/>
                    </a:moveTo>
                    <a:lnTo>
                      <a:pt x="21600" y="0"/>
                    </a:lnTo>
                    <a:lnTo>
                      <a:pt x="21600" y="18000"/>
                    </a:lnTo>
                    <a:cubicBezTo>
                      <a:pt x="21600" y="19988"/>
                      <a:pt x="21541" y="21600"/>
                      <a:pt x="21468" y="21600"/>
                    </a:cubicBezTo>
                    <a:lnTo>
                      <a:pt x="0" y="21600"/>
                    </a:lnTo>
                    <a:lnTo>
                      <a:pt x="0" y="3600"/>
                    </a:lnTo>
                    <a:cubicBezTo>
                      <a:pt x="0" y="1612"/>
                      <a:pt x="59" y="0"/>
                      <a:pt x="132" y="0"/>
                    </a:cubicBezTo>
                    <a:close/>
                  </a:path>
                </a:pathLst>
              </a:custGeom>
              <a:solidFill>
                <a:srgbClr val="8cba63"/>
              </a:solidFill>
              <a:ln w="93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noAutofit/>
              </a:bodyPr>
              <a:p>
                <a:endParaRPr b="0" lang="pt-BR" sz="2300" spc="-1" strike="noStrike">
                  <a:solidFill>
                    <a:srgbClr val="ffffff"/>
                  </a:solidFill>
                  <a:latin typeface="Calibri"/>
                  <a:ea typeface="Calibri"/>
                </a:endParaRPr>
              </a:p>
            </p:txBody>
          </p:sp>
          <p:sp>
            <p:nvSpPr>
              <p:cNvPr id="84" name="Google Shape;43;p 1"/>
              <p:cNvSpPr/>
              <p:nvPr/>
            </p:nvSpPr>
            <p:spPr>
              <a:xfrm>
                <a:off x="329400" y="10907280"/>
                <a:ext cx="7090200" cy="237240"/>
              </a:xfrm>
              <a:prstGeom prst="rect">
                <a:avLst/>
              </a:prstGeom>
              <a:solidFill>
                <a:srgbClr val="8cba6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spAutoFit/>
              </a:bodyPr>
              <a:p>
                <a:endParaRPr b="0" lang="pt-BR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85" name="Google Shape;41;p1"/>
            <p:cNvGrpSpPr/>
            <p:nvPr/>
          </p:nvGrpSpPr>
          <p:grpSpPr>
            <a:xfrm>
              <a:off x="303840" y="10794960"/>
              <a:ext cx="7140960" cy="396000"/>
              <a:chOff x="303840" y="10794960"/>
              <a:chExt cx="7140960" cy="396000"/>
            </a:xfrm>
          </p:grpSpPr>
          <p:sp>
            <p:nvSpPr>
              <p:cNvPr id="86" name="Google Shape;42;p1"/>
              <p:cNvSpPr/>
              <p:nvPr/>
            </p:nvSpPr>
            <p:spPr>
              <a:xfrm>
                <a:off x="303840" y="10794960"/>
                <a:ext cx="7140960" cy="396000"/>
              </a:xfrm>
              <a:custGeom>
                <a:avLst/>
                <a:gdLst>
                  <a:gd name="textAreaLeft" fmla="*/ 0 w 7140960"/>
                  <a:gd name="textAreaRight" fmla="*/ 7141320 w 7140960"/>
                  <a:gd name="textAreaTop" fmla="*/ 0 h 396000"/>
                  <a:gd name="textAreaBottom" fmla="*/ 396360 h 396000"/>
                </a:gdLst>
                <a:ahLst/>
                <a:rect l="textAreaLeft" t="textAreaTop" r="textAreaRight" b="textAreaBottom"/>
                <a:pathLst>
                  <a:path w="21600" h="21600">
                    <a:moveTo>
                      <a:pt x="132" y="0"/>
                    </a:moveTo>
                    <a:lnTo>
                      <a:pt x="21600" y="0"/>
                    </a:lnTo>
                    <a:lnTo>
                      <a:pt x="21600" y="18000"/>
                    </a:lnTo>
                    <a:cubicBezTo>
                      <a:pt x="21600" y="19988"/>
                      <a:pt x="21541" y="21600"/>
                      <a:pt x="21468" y="21600"/>
                    </a:cubicBezTo>
                    <a:lnTo>
                      <a:pt x="0" y="21600"/>
                    </a:lnTo>
                    <a:lnTo>
                      <a:pt x="0" y="3600"/>
                    </a:lnTo>
                    <a:cubicBezTo>
                      <a:pt x="0" y="1612"/>
                      <a:pt x="59" y="0"/>
                      <a:pt x="132" y="0"/>
                    </a:cubicBezTo>
                    <a:close/>
                  </a:path>
                </a:pathLst>
              </a:custGeom>
              <a:solidFill>
                <a:srgbClr val="275a7e"/>
              </a:solidFill>
              <a:ln w="93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noAutofit/>
              </a:bodyPr>
              <a:p>
                <a:endParaRPr b="0" lang="pt-BR" sz="2300" spc="-1" strike="noStrike">
                  <a:solidFill>
                    <a:srgbClr val="ffffff"/>
                  </a:solidFill>
                  <a:latin typeface="Calibri"/>
                  <a:ea typeface="Calibri"/>
                </a:endParaRPr>
              </a:p>
            </p:txBody>
          </p:sp>
          <p:sp>
            <p:nvSpPr>
              <p:cNvPr id="87" name="Google Shape;43;p1"/>
              <p:cNvSpPr/>
              <p:nvPr/>
            </p:nvSpPr>
            <p:spPr>
              <a:xfrm>
                <a:off x="329040" y="10870920"/>
                <a:ext cx="7090200" cy="237240"/>
              </a:xfrm>
              <a:prstGeom prst="rect">
                <a:avLst/>
              </a:prstGeom>
              <a:solidFill>
                <a:srgbClr val="275a7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11520" rIns="11520" tIns="11520" bIns="11520" anchor="ctr">
                <a:spAutoFit/>
              </a:bodyPr>
              <a:p>
                <a:pPr algn="ctr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400" spc="-1" strike="noStrike">
                    <a:solidFill>
                      <a:srgbClr val="ffffff"/>
                    </a:solidFill>
                    <a:latin typeface="Times New Roman"/>
                    <a:ea typeface="Times New Roman"/>
                  </a:rPr>
                  <a:t>REFERÊNCIAS</a:t>
                </a:r>
                <a:endParaRPr b="0" lang="pt-BR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sp>
        <p:nvSpPr>
          <p:cNvPr id="88" name="Google Shape;44;p1"/>
          <p:cNvSpPr/>
          <p:nvPr/>
        </p:nvSpPr>
        <p:spPr>
          <a:xfrm>
            <a:off x="309960" y="11326320"/>
            <a:ext cx="7146360" cy="78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520" rIns="11520" tIns="11520" bIns="11520" anchor="t">
            <a:spAutoFit/>
          </a:bodyPr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Fonte Times New Roman, tamanho , justificado e com espaçamento simples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Times New Roman"/>
                <a:ea typeface="Arial"/>
              </a:rPr>
              <a:t>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Google Shape;45;p1"/>
          <p:cNvSpPr/>
          <p:nvPr/>
        </p:nvSpPr>
        <p:spPr>
          <a:xfrm>
            <a:off x="323640" y="4987080"/>
            <a:ext cx="2490120" cy="159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520" rIns="11520" tIns="11520" bIns="11520" anchor="t">
            <a:spAutoFit/>
          </a:bodyPr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Utilize este modelo para preparer seu painel digital (e-poster), as dimensões já encontram-se devidamente personalizadas para o evento.( Altura 38 cm/ Largura 21,59)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Use a fonte Times New Roman, justificado e com espaçamento  simples. Quanto ao tamanho da fonte informamos que os painéis ficarão disponíveis em Televisões de 42’ polegadas durante o Congresso. 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pt-BR" sz="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Google Shape;46;p1"/>
          <p:cNvSpPr/>
          <p:nvPr/>
        </p:nvSpPr>
        <p:spPr>
          <a:xfrm>
            <a:off x="3137760" y="4987080"/>
            <a:ext cx="4326840" cy="30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520" rIns="11520" tIns="11520" bIns="11520" anchor="t">
            <a:spAutoFit/>
          </a:bodyPr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Fonte Times New Roman, tamanho , justificado e com espaçamento simples.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Em caso de uso de imagens, estas deverão estar com legenda. 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000000"/>
                </a:solidFill>
                <a:latin typeface="Times New Roman"/>
                <a:ea typeface="Arial"/>
              </a:rPr>
              <a:t>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Y</a:t>
            </a:r>
            <a:endParaRPr b="0" lang="pt-BR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Google Shape;47;p1"/>
          <p:cNvSpPr/>
          <p:nvPr/>
        </p:nvSpPr>
        <p:spPr>
          <a:xfrm>
            <a:off x="281880" y="2171520"/>
            <a:ext cx="7224840" cy="57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520" rIns="11520" tIns="11520" bIns="1152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TÍTULO EM NEGRITO, CAIXA ALTA, FONTE TIMES NEW ROMAN, CENTRALIZADO, TAMANHO DA FONTE 18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Google Shape;27;p 1"/>
          <p:cNvSpPr/>
          <p:nvPr/>
        </p:nvSpPr>
        <p:spPr>
          <a:xfrm>
            <a:off x="5497200" y="822960"/>
            <a:ext cx="1882800" cy="61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520" rIns="11520" tIns="11520" bIns="11520" anchor="t">
            <a:spAutoFit/>
          </a:bodyPr>
          <a:p>
            <a:pPr algn="ctr"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latin typeface="Times New Roman"/>
                <a:ea typeface="Arial"/>
              </a:rPr>
              <a:t>LOGO DAS INSTITUIÇÕES E/OU AGÊNCIAS DE FOMENTO</a:t>
            </a:r>
            <a:endParaRPr b="0" lang="pt-BR" sz="1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pt-BR" sz="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306360" y="349200"/>
            <a:ext cx="2208600" cy="1569960"/>
          </a:xfrm>
          <a:prstGeom prst="rect">
            <a:avLst/>
          </a:prstGeom>
          <a:ln w="0">
            <a:noFill/>
          </a:ln>
        </p:spPr>
      </p:pic>
      <p:pic>
        <p:nvPicPr>
          <p:cNvPr id="94" name="" descr=""/>
          <p:cNvPicPr/>
          <p:nvPr/>
        </p:nvPicPr>
        <p:blipFill>
          <a:blip r:embed="rId2"/>
          <a:stretch/>
        </p:blipFill>
        <p:spPr>
          <a:xfrm>
            <a:off x="3009600" y="492840"/>
            <a:ext cx="1753560" cy="1282680"/>
          </a:xfrm>
          <a:prstGeom prst="rect">
            <a:avLst/>
          </a:prstGeom>
          <a:ln w="0">
            <a:noFill/>
          </a:ln>
        </p:spPr>
      </p:pic>
      <p:grpSp>
        <p:nvGrpSpPr>
          <p:cNvPr id="95" name=""/>
          <p:cNvGrpSpPr/>
          <p:nvPr/>
        </p:nvGrpSpPr>
        <p:grpSpPr>
          <a:xfrm>
            <a:off x="303840" y="12382920"/>
            <a:ext cx="2539800" cy="431280"/>
            <a:chOff x="303840" y="12382920"/>
            <a:chExt cx="2539800" cy="431280"/>
          </a:xfrm>
        </p:grpSpPr>
        <p:sp>
          <p:nvSpPr>
            <p:cNvPr id="96" name="Google Shape;25;p 3"/>
            <p:cNvSpPr/>
            <p:nvPr/>
          </p:nvSpPr>
          <p:spPr>
            <a:xfrm>
              <a:off x="304200" y="12419280"/>
              <a:ext cx="2539440" cy="394920"/>
            </a:xfrm>
            <a:custGeom>
              <a:avLst/>
              <a:gdLst>
                <a:gd name="textAreaLeft" fmla="*/ 0 w 2539440"/>
                <a:gd name="textAreaRight" fmla="*/ 2539800 w 2539440"/>
                <a:gd name="textAreaTop" fmla="*/ 0 h 394920"/>
                <a:gd name="textAreaBottom" fmla="*/ 395280 h 394920"/>
              </a:gdLst>
              <a:ahLst/>
              <a:rect l="textAreaLeft" t="textAreaTop" r="textAreaRight" b="textAreaBottom"/>
              <a:pathLst>
                <a:path w="21600" h="21600">
                  <a:moveTo>
                    <a:pt x="503" y="0"/>
                  </a:moveTo>
                  <a:lnTo>
                    <a:pt x="21600" y="0"/>
                  </a:lnTo>
                  <a:lnTo>
                    <a:pt x="21600" y="18000"/>
                  </a:lnTo>
                  <a:cubicBezTo>
                    <a:pt x="21600" y="19988"/>
                    <a:pt x="21375" y="21600"/>
                    <a:pt x="21097" y="21600"/>
                  </a:cubicBezTo>
                  <a:lnTo>
                    <a:pt x="0" y="21600"/>
                  </a:lnTo>
                  <a:lnTo>
                    <a:pt x="0" y="3600"/>
                  </a:lnTo>
                  <a:cubicBezTo>
                    <a:pt x="0" y="1612"/>
                    <a:pt x="225" y="0"/>
                    <a:pt x="503" y="0"/>
                  </a:cubicBezTo>
                  <a:close/>
                </a:path>
              </a:pathLst>
            </a:custGeom>
            <a:solidFill>
              <a:srgbClr val="8cba63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1520" rIns="11520" tIns="11520" bIns="11520" anchor="ctr">
              <a:noAutofit/>
            </a:bodyPr>
            <a:p>
              <a:endParaRPr b="0" lang="pt-BR" sz="2300" spc="-1" strike="noStrike">
                <a:solidFill>
                  <a:srgbClr val="ffffff"/>
                </a:solidFill>
                <a:latin typeface="Calibri"/>
                <a:ea typeface="Calibri"/>
              </a:endParaRPr>
            </a:p>
          </p:txBody>
        </p:sp>
        <p:sp>
          <p:nvSpPr>
            <p:cNvPr id="97" name="Google Shape;25;p 1"/>
            <p:cNvSpPr/>
            <p:nvPr/>
          </p:nvSpPr>
          <p:spPr>
            <a:xfrm>
              <a:off x="303840" y="12382920"/>
              <a:ext cx="2539440" cy="394920"/>
            </a:xfrm>
            <a:custGeom>
              <a:avLst/>
              <a:gdLst>
                <a:gd name="textAreaLeft" fmla="*/ 0 w 2539440"/>
                <a:gd name="textAreaRight" fmla="*/ 2539800 w 2539440"/>
                <a:gd name="textAreaTop" fmla="*/ 0 h 394920"/>
                <a:gd name="textAreaBottom" fmla="*/ 395280 h 394920"/>
              </a:gdLst>
              <a:ahLst/>
              <a:rect l="textAreaLeft" t="textAreaTop" r="textAreaRight" b="textAreaBottom"/>
              <a:pathLst>
                <a:path w="21600" h="21600">
                  <a:moveTo>
                    <a:pt x="503" y="0"/>
                  </a:moveTo>
                  <a:lnTo>
                    <a:pt x="21600" y="0"/>
                  </a:lnTo>
                  <a:lnTo>
                    <a:pt x="21600" y="18000"/>
                  </a:lnTo>
                  <a:cubicBezTo>
                    <a:pt x="21600" y="19988"/>
                    <a:pt x="21375" y="21600"/>
                    <a:pt x="21097" y="21600"/>
                  </a:cubicBezTo>
                  <a:lnTo>
                    <a:pt x="0" y="21600"/>
                  </a:lnTo>
                  <a:lnTo>
                    <a:pt x="0" y="3600"/>
                  </a:lnTo>
                  <a:cubicBezTo>
                    <a:pt x="0" y="1612"/>
                    <a:pt x="225" y="0"/>
                    <a:pt x="503" y="0"/>
                  </a:cubicBezTo>
                  <a:close/>
                </a:path>
              </a:pathLst>
            </a:custGeom>
            <a:solidFill>
              <a:srgbClr val="275a7e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1520" rIns="11520" tIns="11520" bIns="11520" anchor="ctr">
              <a:noAutofit/>
            </a:bodyPr>
            <a:p>
              <a:endParaRPr b="0" lang="pt-BR" sz="2300" spc="-1" strike="noStrike">
                <a:solidFill>
                  <a:srgbClr val="ffffff"/>
                </a:solidFill>
                <a:latin typeface="Calibri"/>
                <a:ea typeface="Calibri"/>
              </a:endParaRPr>
            </a:p>
          </p:txBody>
        </p:sp>
        <p:sp>
          <p:nvSpPr>
            <p:cNvPr id="98" name="Google Shape;26;p 1"/>
            <p:cNvSpPr/>
            <p:nvPr/>
          </p:nvSpPr>
          <p:spPr>
            <a:xfrm>
              <a:off x="303840" y="12454560"/>
              <a:ext cx="2480040" cy="237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1520" rIns="11520" tIns="11520" bIns="11520" anchor="ctr">
              <a:spAutoFit/>
            </a:bodyPr>
            <a:p>
              <a:pPr algn="ctr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1400" spc="-1" strike="noStrike">
                  <a:solidFill>
                    <a:srgbClr val="ffffff"/>
                  </a:solidFill>
                  <a:latin typeface="Times New Roman"/>
                  <a:ea typeface="Arial"/>
                </a:rPr>
                <a:t>AGRADECIMENTOS</a:t>
              </a:r>
              <a:endParaRPr b="0" lang="pt-BR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9" name=""/>
          <p:cNvSpPr/>
          <p:nvPr/>
        </p:nvSpPr>
        <p:spPr>
          <a:xfrm>
            <a:off x="0" y="144000"/>
            <a:ext cx="7772400" cy="36000"/>
          </a:xfrm>
          <a:prstGeom prst="rect">
            <a:avLst/>
          </a:prstGeom>
          <a:solidFill>
            <a:srgbClr val="8cba6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"/>
          <p:cNvSpPr/>
          <p:nvPr/>
        </p:nvSpPr>
        <p:spPr>
          <a:xfrm>
            <a:off x="0" y="0"/>
            <a:ext cx="7772400" cy="144000"/>
          </a:xfrm>
          <a:prstGeom prst="rect">
            <a:avLst/>
          </a:prstGeom>
          <a:solidFill>
            <a:srgbClr val="275a7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Application>LibreOffice/7.6.0.3$Windows_X86_64 LibreOffice_project/69edd8b8ebc41d00b4de3915dc82f8f0fc3b6265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2024-01-12T18:31:36Z</dcterms:created>
  <dc:creator/>
  <dc:description/>
  <dc:language>pt-BR</dc:language>
  <cp:lastModifiedBy/>
  <cp:lastPrinted>2024-01-12T19:20:28Z</cp:lastPrinted>
  <dcterms:modified xsi:type="dcterms:W3CDTF">2024-01-12T19:36:55Z</dcterms:modified>
  <cp:revision>4</cp:revision>
  <dc:subject/>
  <dc:title/>
</cp:coreProperties>
</file>