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2D0"/>
    <a:srgbClr val="540000"/>
    <a:srgbClr val="3A5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3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14/03/2024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;p13"/>
          <p:cNvSpPr txBox="1"/>
          <p:nvPr/>
        </p:nvSpPr>
        <p:spPr>
          <a:xfrm>
            <a:off x="400403" y="2537110"/>
            <a:ext cx="246946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540000"/>
                </a:solidFill>
                <a:latin typeface="Lato"/>
                <a:ea typeface="Lato"/>
                <a:cs typeface="Lato"/>
                <a:sym typeface="Lato"/>
              </a:rPr>
              <a:t>Introdução/Fundamentos</a:t>
            </a:r>
          </a:p>
        </p:txBody>
      </p:sp>
      <p:sp>
        <p:nvSpPr>
          <p:cNvPr id="22" name="Google Shape;56;p13"/>
          <p:cNvSpPr txBox="1"/>
          <p:nvPr/>
        </p:nvSpPr>
        <p:spPr>
          <a:xfrm>
            <a:off x="1770124" y="1952614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Autor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Principal¹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; Coautor1²;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Coautor³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...</a:t>
            </a:r>
            <a:br>
              <a:rPr lang="pt-BR" sz="10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1.Instituição1; 2. Instituição2 ; 3. Instituição3</a:t>
            </a:r>
            <a:r>
              <a:rPr lang="pt-BR" sz="1000" dirty="0" smtClean="0">
                <a:latin typeface="Open Sans"/>
                <a:ea typeface="Open Sans"/>
                <a:cs typeface="Open Sans"/>
                <a:sym typeface="Open Sans"/>
              </a:rPr>
              <a:t>...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55;p13"/>
          <p:cNvSpPr txBox="1"/>
          <p:nvPr/>
        </p:nvSpPr>
        <p:spPr>
          <a:xfrm>
            <a:off x="2785868" y="1647825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540000"/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48283" y="4799896"/>
            <a:ext cx="3165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55;p13"/>
          <p:cNvSpPr txBox="1"/>
          <p:nvPr/>
        </p:nvSpPr>
        <p:spPr>
          <a:xfrm>
            <a:off x="341623" y="4331772"/>
            <a:ext cx="1163620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540000"/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86348" y="2999345"/>
            <a:ext cx="308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 smtClean="0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55;p13"/>
          <p:cNvSpPr txBox="1"/>
          <p:nvPr/>
        </p:nvSpPr>
        <p:spPr>
          <a:xfrm>
            <a:off x="333332" y="6055549"/>
            <a:ext cx="1847857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540000"/>
                </a:solidFill>
                <a:latin typeface="Lato"/>
                <a:ea typeface="Lato"/>
                <a:cs typeface="Lato"/>
                <a:sym typeface="Lato"/>
              </a:rPr>
              <a:t>Metodologia</a:t>
            </a:r>
            <a:endParaRPr lang="pt-BR" sz="1400" b="1" dirty="0" smtClean="0">
              <a:solidFill>
                <a:srgbClr val="54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3581400" y="2975500"/>
            <a:ext cx="3110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55;p13"/>
          <p:cNvSpPr txBox="1"/>
          <p:nvPr/>
        </p:nvSpPr>
        <p:spPr>
          <a:xfrm>
            <a:off x="3661788" y="2514032"/>
            <a:ext cx="2765019" cy="32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540000"/>
                </a:solidFill>
                <a:latin typeface="Lato"/>
                <a:ea typeface="Lato"/>
                <a:cs typeface="Lato"/>
                <a:sym typeface="Lato"/>
              </a:rPr>
              <a:t>Resultados e Discussões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52633" y="6525235"/>
            <a:ext cx="3118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3468047" y="6534064"/>
            <a:ext cx="317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Google Shape;55;p13"/>
          <p:cNvSpPr txBox="1"/>
          <p:nvPr/>
        </p:nvSpPr>
        <p:spPr>
          <a:xfrm>
            <a:off x="3503791" y="6052501"/>
            <a:ext cx="3027191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540000"/>
                </a:solidFill>
                <a:latin typeface="Lato"/>
                <a:ea typeface="Lato"/>
                <a:cs typeface="Lato"/>
                <a:sym typeface="Lato"/>
              </a:rPr>
              <a:t>Conclusões</a:t>
            </a:r>
          </a:p>
        </p:txBody>
      </p:sp>
      <p:sp>
        <p:nvSpPr>
          <p:cNvPr id="43" name="Retângulo 42"/>
          <p:cNvSpPr/>
          <p:nvPr/>
        </p:nvSpPr>
        <p:spPr>
          <a:xfrm flipV="1">
            <a:off x="400403" y="2915100"/>
            <a:ext cx="2316165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354702" y="4707498"/>
            <a:ext cx="2853233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 flipV="1">
            <a:off x="3561561" y="6394431"/>
            <a:ext cx="2692744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 flipV="1">
            <a:off x="3661788" y="2905848"/>
            <a:ext cx="2492290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341623" y="6383972"/>
            <a:ext cx="2853233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hape 97"/>
          <p:cNvSpPr txBox="1"/>
          <p:nvPr/>
        </p:nvSpPr>
        <p:spPr>
          <a:xfrm>
            <a:off x="3581400" y="5924349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/>
              <a:t>Figura </a:t>
            </a:r>
            <a:r>
              <a:rPr lang="pt-BR" sz="800" b="1" dirty="0" smtClean="0"/>
              <a:t>1. </a:t>
            </a:r>
            <a:r>
              <a:rPr lang="pt-BR" sz="800" b="1" dirty="0"/>
              <a:t>Inserir legenda</a:t>
            </a:r>
            <a:endParaRPr sz="800" b="1" dirty="0"/>
          </a:p>
        </p:txBody>
      </p:sp>
      <p:sp>
        <p:nvSpPr>
          <p:cNvPr id="46" name="Shape 97"/>
          <p:cNvSpPr txBox="1"/>
          <p:nvPr/>
        </p:nvSpPr>
        <p:spPr>
          <a:xfrm>
            <a:off x="305106" y="8386267"/>
            <a:ext cx="584897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800" dirty="0"/>
              <a:t>No mínimo três referências de acordo com as normas da ABNT vigentes.</a:t>
            </a:r>
            <a:r>
              <a:rPr lang="pt-BR" sz="800" dirty="0">
                <a:solidFill>
                  <a:schemeClr val="dk1"/>
                </a:solidFill>
                <a:sym typeface="Arial"/>
              </a:rPr>
              <a:t> </a:t>
            </a:r>
            <a:endParaRPr lang="pt-BR" sz="800" dirty="0"/>
          </a:p>
        </p:txBody>
      </p:sp>
      <p:sp>
        <p:nvSpPr>
          <p:cNvPr id="50" name="Google Shape;55;p13"/>
          <p:cNvSpPr txBox="1"/>
          <p:nvPr/>
        </p:nvSpPr>
        <p:spPr>
          <a:xfrm>
            <a:off x="301081" y="7832015"/>
            <a:ext cx="4656157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540000"/>
                </a:solidFill>
                <a:latin typeface="Lato"/>
                <a:ea typeface="Lato"/>
                <a:cs typeface="Lato"/>
                <a:sym typeface="Lato"/>
              </a:rPr>
              <a:t>Referências  Bibliográficas e Agradecimentos</a:t>
            </a:r>
          </a:p>
        </p:txBody>
      </p:sp>
      <p:sp>
        <p:nvSpPr>
          <p:cNvPr id="51" name="Retângulo 50"/>
          <p:cNvSpPr/>
          <p:nvPr/>
        </p:nvSpPr>
        <p:spPr>
          <a:xfrm flipV="1">
            <a:off x="354702" y="8255795"/>
            <a:ext cx="2692744" cy="45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31"/>
            <a:ext cx="6858000" cy="1431576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661788" y="4260582"/>
            <a:ext cx="2984337" cy="1591505"/>
          </a:xfrm>
          <a:prstGeom prst="rect">
            <a:avLst/>
          </a:prstGeom>
          <a:solidFill>
            <a:srgbClr val="EEE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hape 97"/>
          <p:cNvSpPr txBox="1"/>
          <p:nvPr/>
        </p:nvSpPr>
        <p:spPr>
          <a:xfrm>
            <a:off x="4596395" y="4927110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 smtClean="0"/>
              <a:t>IMAGEM ILUSTRATIVA</a:t>
            </a:r>
            <a:endParaRPr sz="800" b="1" dirty="0"/>
          </a:p>
        </p:txBody>
      </p:sp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</TotalTime>
  <Words>494</Words>
  <Application>Microsoft Office PowerPoint</Application>
  <PresentationFormat>Apresentação na tela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AttPromo</cp:lastModifiedBy>
  <cp:revision>21</cp:revision>
  <dcterms:created xsi:type="dcterms:W3CDTF">2019-11-28T18:07:22Z</dcterms:created>
  <dcterms:modified xsi:type="dcterms:W3CDTF">2024-03-14T20:46:31Z</dcterms:modified>
</cp:coreProperties>
</file>