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192700" cx="35991800"/>
  <p:notesSz cx="6858000" cy="9144000"/>
  <p:embeddedFontLst>
    <p:embeddedFont>
      <p:font typeface="Helvetica Neue"/>
      <p:regular r:id="rId6"/>
      <p:bold r:id="rId7"/>
      <p:italic r:id="rId8"/>
      <p:boldItalic r:id="rId9"/>
    </p:embeddedFont>
    <p:embeddedFont>
      <p:font typeface="Gill Sans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j9ltLRdmOzZsLtG25ap0lsd+m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GillSans-bold.fntdata"/><Relationship Id="rId10" Type="http://schemas.openxmlformats.org/officeDocument/2006/relationships/font" Target="fonts/GillSans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font" Target="fonts/HelveticaNeue-regular.fntdata"/><Relationship Id="rId7" Type="http://schemas.openxmlformats.org/officeDocument/2006/relationships/font" Target="fonts/HelveticaNeue-bold.fntdata"/><Relationship Id="rId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" type="body"/>
          </p:nvPr>
        </p:nvSpPr>
        <p:spPr>
          <a:xfrm>
            <a:off x="7005240" y="2659821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0"/>
              <a:buFont typeface="Helvetica Neue"/>
              <a:buNone/>
              <a:defRPr sz="44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type="title"/>
          </p:nvPr>
        </p:nvSpPr>
        <p:spPr>
          <a:xfrm>
            <a:off x="7010396" y="1731334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7005242" y="2196154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Foto">
  <p:cSld name="Título e F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>
            <p:ph idx="2" type="pic"/>
          </p:nvPr>
        </p:nvSpPr>
        <p:spPr>
          <a:xfrm>
            <a:off x="4648200" y="1344295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5"/>
          <p:cNvSpPr txBox="1"/>
          <p:nvPr>
            <p:ph type="title"/>
          </p:nvPr>
        </p:nvSpPr>
        <p:spPr>
          <a:xfrm>
            <a:off x="7010400" y="2186305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7011590" y="1584448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0"/>
              <a:buFont typeface="Helvetica Neue"/>
              <a:buNone/>
              <a:defRPr sz="44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3" type="body"/>
          </p:nvPr>
        </p:nvSpPr>
        <p:spPr>
          <a:xfrm>
            <a:off x="7010400" y="26348261"/>
            <a:ext cx="21971000" cy="111695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Foto Alternativa">
  <p:cSld name="Título e Foto Alternativa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>
            <p:ph idx="2" type="pic"/>
          </p:nvPr>
        </p:nvSpPr>
        <p:spPr>
          <a:xfrm>
            <a:off x="16776700" y="1453515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6"/>
          <p:cNvSpPr txBox="1"/>
          <p:nvPr>
            <p:ph type="title"/>
          </p:nvPr>
        </p:nvSpPr>
        <p:spPr>
          <a:xfrm>
            <a:off x="7010400" y="1600835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sz="26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010400" y="2179892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7537075" y="27265596"/>
            <a:ext cx="905155" cy="932587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Marcadores">
  <p:cSld name="Título e Marcadore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010400" y="1581785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sz="26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010400" y="17111312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"/>
              <a:buNone/>
              <a:defRPr sz="68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7010400" y="18986855"/>
            <a:ext cx="21971000" cy="825601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1400175" lvl="0" marL="4572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1pPr>
            <a:lvl2pPr indent="-1400175" lvl="1" marL="9144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2pPr>
            <a:lvl3pPr indent="-1400175" lvl="2" marL="13716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3pPr>
            <a:lvl4pPr indent="-1400175" lvl="3" marL="18288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4pPr>
            <a:lvl5pPr indent="-1400175" lvl="4" marL="22860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cadores">
  <p:cSld name="Marcadore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7010400" y="18986855"/>
            <a:ext cx="21971000" cy="825601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1400175" lvl="0" marL="4572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1pPr>
            <a:lvl2pPr indent="-1400175" lvl="1" marL="9144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2pPr>
            <a:lvl3pPr indent="-1400175" lvl="2" marL="13716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3pPr>
            <a:lvl4pPr indent="-1400175" lvl="3" marL="18288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4pPr>
            <a:lvl5pPr indent="-1400175" lvl="4" marL="22860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Marcadores e Foto">
  <p:cSld name="Título, Marcadores e Fot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idx="1" type="body"/>
          </p:nvPr>
        </p:nvSpPr>
        <p:spPr>
          <a:xfrm>
            <a:off x="7010400" y="17111312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"/>
              <a:buNone/>
              <a:defRPr sz="68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7010400" y="18986855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1400175" lvl="0" marL="4572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1pPr>
            <a:lvl2pPr indent="-1400175" lvl="1" marL="9144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2pPr>
            <a:lvl3pPr indent="-1400175" lvl="2" marL="13716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3pPr>
            <a:lvl4pPr indent="-1400175" lvl="3" marL="18288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4pPr>
            <a:lvl5pPr indent="-1400175" lvl="4" marL="2286000" algn="l">
              <a:lnSpc>
                <a:spcPct val="90000"/>
              </a:lnSpc>
              <a:spcBef>
                <a:spcPts val="14100"/>
              </a:spcBef>
              <a:spcAft>
                <a:spcPts val="0"/>
              </a:spcAft>
              <a:buClr>
                <a:srgbClr val="000000"/>
              </a:buClr>
              <a:buSzPts val="18450"/>
              <a:buFont typeface="Helvetica Neue"/>
              <a:buChar char="•"/>
              <a:defRPr b="0" sz="150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9"/>
          <p:cNvSpPr/>
          <p:nvPr>
            <p:ph idx="3" type="pic"/>
          </p:nvPr>
        </p:nvSpPr>
        <p:spPr>
          <a:xfrm>
            <a:off x="17995900" y="14331084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7010400" y="1581785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sz="26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ção">
  <p:cSld name="Seçã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7010396" y="1927225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7537075" y="27265596"/>
            <a:ext cx="905155" cy="932587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enas Título">
  <p:cSld name="Apenas Títul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7010400" y="1581785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sz="26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7010400" y="17111312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"/>
              <a:buNone/>
              <a:defRPr sz="68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title"/>
          </p:nvPr>
        </p:nvSpPr>
        <p:spPr>
          <a:xfrm>
            <a:off x="7010400" y="1581785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sz="26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7010400" y="17111312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"/>
              <a:buNone/>
              <a:defRPr sz="68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2" type="body"/>
          </p:nvPr>
        </p:nvSpPr>
        <p:spPr>
          <a:xfrm>
            <a:off x="7010400" y="18986855"/>
            <a:ext cx="21971000" cy="825601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60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0"/>
            </a:lvl1pPr>
            <a:lvl2pPr indent="-228600" lvl="1" marL="914400" algn="l">
              <a:lnSpc>
                <a:spcPct val="100000"/>
              </a:lnSpc>
              <a:spcBef>
                <a:spcPts val="560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0"/>
            </a:lvl2pPr>
            <a:lvl3pPr indent="-228600" lvl="2" marL="1371600" algn="l">
              <a:lnSpc>
                <a:spcPct val="100000"/>
              </a:lnSpc>
              <a:spcBef>
                <a:spcPts val="560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0"/>
            </a:lvl3pPr>
            <a:lvl4pPr indent="-228600" lvl="3" marL="1828800" algn="l">
              <a:lnSpc>
                <a:spcPct val="100000"/>
              </a:lnSpc>
              <a:spcBef>
                <a:spcPts val="560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0"/>
            </a:lvl4pPr>
            <a:lvl5pPr indent="-228600" lvl="4" marL="2286000" algn="l">
              <a:lnSpc>
                <a:spcPct val="100000"/>
              </a:lnSpc>
              <a:spcBef>
                <a:spcPts val="560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claração">
  <p:cSld name="Declaração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7010400" y="1965919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 sz="36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 sz="36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 sz="36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 sz="36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0" sz="36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to Principal">
  <p:cSld name="Fato Principal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7010400" y="15814278"/>
            <a:ext cx="21971000" cy="724158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600"/>
              <a:buFont typeface="Helvetica Neue"/>
              <a:buNone/>
              <a:defRPr sz="786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600"/>
              <a:buFont typeface="Helvetica Neue"/>
              <a:buNone/>
              <a:defRPr sz="786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600"/>
              <a:buFont typeface="Helvetica Neue"/>
              <a:buNone/>
              <a:defRPr sz="786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600"/>
              <a:buFont typeface="Helvetica Neue"/>
              <a:buNone/>
              <a:defRPr sz="786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600"/>
              <a:buFont typeface="Helvetica Neue"/>
              <a:buNone/>
              <a:defRPr sz="786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7010400" y="2300053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"/>
              <a:buNone/>
              <a:defRPr sz="68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">
  <p:cSld name="Citação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8233925" y="2541380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0"/>
              <a:buFont typeface="Helvetica Neue"/>
              <a:buNone/>
              <a:defRPr sz="448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2" type="body"/>
          </p:nvPr>
        </p:nvSpPr>
        <p:spPr>
          <a:xfrm>
            <a:off x="7557823" y="19678211"/>
            <a:ext cx="20876154" cy="383627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b="0" sz="26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b="0" sz="26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b="0" sz="26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b="0" sz="26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00"/>
              <a:buFont typeface="Helvetica Neue"/>
              <a:buNone/>
              <a:defRPr b="0" sz="26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ês Fotos">
  <p:cSld name="Três Foto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>
            <p:ph idx="2" type="pic"/>
          </p:nvPr>
        </p:nvSpPr>
        <p:spPr>
          <a:xfrm>
            <a:off x="21564600" y="1575435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6"/>
          <p:cNvSpPr/>
          <p:nvPr>
            <p:ph idx="3" type="pic"/>
          </p:nvPr>
        </p:nvSpPr>
        <p:spPr>
          <a:xfrm>
            <a:off x="19304000" y="1871662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/>
          <p:nvPr>
            <p:ph idx="4" type="pic"/>
          </p:nvPr>
        </p:nvSpPr>
        <p:spPr>
          <a:xfrm>
            <a:off x="5664200" y="1523365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sz="56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">
  <p:cSld name="Fot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>
            <p:ph idx="2" type="pic"/>
          </p:nvPr>
        </p:nvSpPr>
        <p:spPr>
          <a:xfrm>
            <a:off x="4470400" y="921385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7010396" y="1731334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00"/>
              <a:buFont typeface="Helvetica Neue"/>
              <a:buNone/>
              <a:defRPr b="1" i="0" sz="36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7005242" y="2196154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0"/>
              <a:buFont typeface="Helvetica Neue"/>
              <a:buNone/>
              <a:defRPr b="1" i="0" sz="17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7537075" y="27261363"/>
            <a:ext cx="905155" cy="93258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Helvetica Neue"/>
              <a:buNone/>
              <a:defRPr b="0" i="0" sz="5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"/>
          <p:cNvSpPr/>
          <p:nvPr/>
        </p:nvSpPr>
        <p:spPr>
          <a:xfrm>
            <a:off x="-50" y="0"/>
            <a:ext cx="35991900" cy="53442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1041075" y="530225"/>
            <a:ext cx="34311900" cy="427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-50" y="5344200"/>
            <a:ext cx="35991900" cy="2835600"/>
          </a:xfrm>
          <a:prstGeom prst="rect">
            <a:avLst/>
          </a:prstGeom>
          <a:solidFill>
            <a:srgbClr val="00591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3145969" y="6103937"/>
            <a:ext cx="297000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Gill Sans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Coloque seu título aqui</a:t>
            </a:r>
            <a:endParaRPr/>
          </a:p>
        </p:txBody>
      </p:sp>
      <p:sp>
        <p:nvSpPr>
          <p:cNvPr id="80" name="Google Shape;80;p1"/>
          <p:cNvSpPr txBox="1"/>
          <p:nvPr/>
        </p:nvSpPr>
        <p:spPr>
          <a:xfrm>
            <a:off x="3017520" y="8717279"/>
            <a:ext cx="26364249" cy="701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683"/>
              </a:buClr>
              <a:buSzPts val="4000"/>
              <a:buFont typeface="Gill Sans"/>
              <a:buNone/>
            </a:pPr>
            <a:r>
              <a:rPr b="1" i="0" lang="en-US" sz="4000" u="none" cap="none" strike="noStrike">
                <a:solidFill>
                  <a:srgbClr val="302683"/>
                </a:solidFill>
                <a:latin typeface="Gill Sans"/>
                <a:ea typeface="Gill Sans"/>
                <a:cs typeface="Gill Sans"/>
                <a:sym typeface="Gill Sans"/>
              </a:rPr>
              <a:t>Nome do Autor¹*, Nome do autor² </a:t>
            </a:r>
            <a:endParaRPr/>
          </a:p>
        </p:txBody>
      </p:sp>
      <p:sp>
        <p:nvSpPr>
          <p:cNvPr id="81" name="Google Shape;81;p1"/>
          <p:cNvSpPr txBox="1"/>
          <p:nvPr/>
        </p:nvSpPr>
        <p:spPr>
          <a:xfrm>
            <a:off x="5241468" y="10185400"/>
            <a:ext cx="25508864" cy="1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ill Sans"/>
              <a:buNone/>
            </a:pPr>
            <a:r>
              <a:rPr b="0" baseline="3000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</a:t>
            </a:r>
            <a:r>
              <a:rPr b="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Instituição do autor</a:t>
            </a:r>
            <a:r>
              <a:rPr b="0" i="0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, </a:t>
            </a:r>
            <a:r>
              <a:rPr b="0" baseline="3000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</a:t>
            </a:r>
            <a:r>
              <a:rPr b="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Instituição do autor, </a:t>
            </a:r>
            <a:r>
              <a:rPr b="0" baseline="3000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</a:t>
            </a:r>
            <a:r>
              <a:rPr b="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Instituição do autor, </a:t>
            </a:r>
            <a:r>
              <a:rPr b="0" baseline="3000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</a:t>
            </a:r>
            <a:r>
              <a:rPr b="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Instituição do autor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Gill Sans"/>
              <a:buNone/>
            </a:pPr>
            <a:r>
              <a:rPr b="0" i="1" lang="en-US" sz="2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* e-mail autor correspondente</a:t>
            </a:r>
            <a:endParaRPr/>
          </a:p>
        </p:txBody>
      </p:sp>
      <p:sp>
        <p:nvSpPr>
          <p:cNvPr id="82" name="Google Shape;82;p1"/>
          <p:cNvSpPr txBox="1"/>
          <p:nvPr/>
        </p:nvSpPr>
        <p:spPr>
          <a:xfrm>
            <a:off x="1911350" y="17711737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OBJETIVO (S)</a:t>
            </a:r>
            <a:endParaRPr/>
          </a:p>
        </p:txBody>
      </p:sp>
      <p:sp>
        <p:nvSpPr>
          <p:cNvPr id="83" name="Google Shape;83;p1"/>
          <p:cNvSpPr txBox="1"/>
          <p:nvPr/>
        </p:nvSpPr>
        <p:spPr>
          <a:xfrm>
            <a:off x="1911350" y="22482175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MATERIAIS E MÉTODOS </a:t>
            </a:r>
            <a:endParaRPr/>
          </a:p>
        </p:txBody>
      </p:sp>
      <p:sp>
        <p:nvSpPr>
          <p:cNvPr id="84" name="Google Shape;84;p1"/>
          <p:cNvSpPr txBox="1"/>
          <p:nvPr/>
        </p:nvSpPr>
        <p:spPr>
          <a:xfrm>
            <a:off x="17753012" y="12180887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RESULTADOS E DISCUSSÃO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7753012" y="34883725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REFERÊNCIAS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7796212" y="13233400"/>
            <a:ext cx="14934527" cy="25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Apresente os resultados.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É possível usar gráficos, tabelas, quadros, fotos, etc.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É necessário colocar pontos de discussão.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7753012" y="30470475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CONCLUSÃO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7773650" y="37706300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AGRADECIMENTOS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954550" y="13225462"/>
            <a:ext cx="14934526" cy="1262001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Texto de introdução ou pontos centrais.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Inclua aqui uma breve contextualização do trabalho.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954550" y="18876962"/>
            <a:ext cx="14934526" cy="639701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Apresente aqui os objetivos do trabalho. 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954550" y="23652162"/>
            <a:ext cx="14934526" cy="1808101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Descreva aqui os materiais e métodos do trabalho.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É possível utilizar figuras, fotos, desenhos, tabelas, quadros que auxiliem ao público visualizar o que foi realizado.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7796212" y="31584900"/>
            <a:ext cx="14934527" cy="18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Descreva aqui sua conclusão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796212" y="35991800"/>
            <a:ext cx="14934527" cy="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7816850" y="38812787"/>
            <a:ext cx="14934527" cy="1808101"/>
          </a:xfrm>
          <a:prstGeom prst="rect">
            <a:avLst/>
          </a:prstGeom>
          <a:noFill/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É possível incluir logos de instituições, instituições de fomento e/ou grupos de pesquisa.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1911350" y="12180887"/>
            <a:ext cx="15021000" cy="802500"/>
          </a:xfrm>
          <a:prstGeom prst="rect">
            <a:avLst/>
          </a:prstGeom>
          <a:solidFill>
            <a:srgbClr val="005917"/>
          </a:solidFill>
          <a:ln>
            <a:noFill/>
          </a:ln>
        </p:spPr>
        <p:txBody>
          <a:bodyPr anchorCtr="0" anchor="t" bIns="46775" lIns="46775" spcFirstLastPara="1" rIns="46775" wrap="square" tIns="467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Gill Sans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INTRODUÇÃO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17988" l="1698" r="2900" t="16907"/>
          <a:stretch/>
        </p:blipFill>
        <p:spPr>
          <a:xfrm>
            <a:off x="8884300" y="573275"/>
            <a:ext cx="17004160" cy="42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 b="7204" l="7289" r="7451" t="7740"/>
          <a:stretch/>
        </p:blipFill>
        <p:spPr>
          <a:xfrm>
            <a:off x="3555675" y="530200"/>
            <a:ext cx="4286847" cy="42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5">
            <a:alphaModFix/>
          </a:blip>
          <a:srcRect b="7554" l="20928" r="28800" t="23203"/>
          <a:stretch/>
        </p:blipFill>
        <p:spPr>
          <a:xfrm>
            <a:off x="26820800" y="1235550"/>
            <a:ext cx="6778749" cy="311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