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9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-1405331" y="1900478"/>
            <a:ext cx="2507584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Introdução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357057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Autor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Principal¹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 Coautor1²;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Coautor³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b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</a:b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1.Instituição1; 2. Instituição2 ; 3. Instituição3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endParaRPr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10475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Título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192334" y="2341764"/>
            <a:ext cx="30843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-151539" y="5015226"/>
            <a:ext cx="101574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Método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501720" y="2309064"/>
            <a:ext cx="31107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045567" y="1907358"/>
            <a:ext cx="1889916" cy="29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Descrição do Caso</a:t>
            </a:r>
            <a:endParaRPr lang="pt-BR" sz="1200" b="1" dirty="0" smtClean="0">
              <a:solidFill>
                <a:srgbClr val="074774"/>
              </a:solidFill>
              <a:latin typeface="Times New Roman" panose="02020603050405020304" pitchFamily="18" charset="0"/>
              <a:ea typeface="Lato"/>
              <a:cs typeface="Times New Roman" panose="02020603050405020304" pitchFamily="18" charset="0"/>
              <a:sym typeface="Lato"/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181505" y="5481400"/>
            <a:ext cx="311809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13604" y="5495105"/>
            <a:ext cx="31780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1173780" y="5053871"/>
            <a:ext cx="3193383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Conclusão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226049" y="2238203"/>
            <a:ext cx="231616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465091" y="5369223"/>
            <a:ext cx="269274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606953" y="2252854"/>
            <a:ext cx="2450947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192334" y="5369224"/>
            <a:ext cx="2853233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hape 97"/>
          <p:cNvSpPr txBox="1"/>
          <p:nvPr/>
        </p:nvSpPr>
        <p:spPr>
          <a:xfrm>
            <a:off x="3419040" y="8555563"/>
            <a:ext cx="28404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mínimo três referências de acordo com as normas da ABNT vigentes.</a:t>
            </a:r>
            <a:r>
              <a:rPr lang="pt-BR" sz="1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endParaRPr lang="pt-BR" sz="12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0" name="Google Shape;55;p13"/>
          <p:cNvSpPr txBox="1"/>
          <p:nvPr/>
        </p:nvSpPr>
        <p:spPr>
          <a:xfrm>
            <a:off x="2848305" y="8034118"/>
            <a:ext cx="2416862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Referências Bibliográficas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455342" y="8372510"/>
            <a:ext cx="269274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46" y="302148"/>
            <a:ext cx="3438136" cy="912159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49" y="8129974"/>
            <a:ext cx="2841204" cy="7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</TotalTime>
  <Words>393</Words>
  <Application>Microsoft Office PowerPoint</Application>
  <PresentationFormat>Apresentação na tela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Open Sans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Attitude Eventos</cp:lastModifiedBy>
  <cp:revision>17</cp:revision>
  <dcterms:created xsi:type="dcterms:W3CDTF">2019-11-28T18:07:22Z</dcterms:created>
  <dcterms:modified xsi:type="dcterms:W3CDTF">2024-07-08T16:49:45Z</dcterms:modified>
</cp:coreProperties>
</file>