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AFCEEC-B8C0-45FD-A71E-D7F051C79B58}" v="5" dt="2024-07-15T11:38:40.6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ébora Oliveira" userId="be11fb1ce764dbe1" providerId="LiveId" clId="{69AFCEEC-B8C0-45FD-A71E-D7F051C79B58}"/>
    <pc:docChg chg="undo custSel modSld">
      <pc:chgData name="Débora Oliveira" userId="be11fb1ce764dbe1" providerId="LiveId" clId="{69AFCEEC-B8C0-45FD-A71E-D7F051C79B58}" dt="2024-07-15T21:53:21.077" v="1074" actId="20577"/>
      <pc:docMkLst>
        <pc:docMk/>
      </pc:docMkLst>
      <pc:sldChg chg="modSp mod">
        <pc:chgData name="Débora Oliveira" userId="be11fb1ce764dbe1" providerId="LiveId" clId="{69AFCEEC-B8C0-45FD-A71E-D7F051C79B58}" dt="2024-07-15T21:52:25.846" v="1061" actId="207"/>
        <pc:sldMkLst>
          <pc:docMk/>
          <pc:sldMk cId="1432768060" sldId="257"/>
        </pc:sldMkLst>
        <pc:spChg chg="mod">
          <ac:chgData name="Débora Oliveira" userId="be11fb1ce764dbe1" providerId="LiveId" clId="{69AFCEEC-B8C0-45FD-A71E-D7F051C79B58}" dt="2024-07-15T11:38:53.951" v="990" actId="1035"/>
          <ac:spMkLst>
            <pc:docMk/>
            <pc:sldMk cId="1432768060" sldId="257"/>
            <ac:spMk id="2" creationId="{414FCCE9-C3A5-7E12-D68C-3410A78A5E51}"/>
          </ac:spMkLst>
        </pc:spChg>
        <pc:spChg chg="mod">
          <ac:chgData name="Débora Oliveira" userId="be11fb1ce764dbe1" providerId="LiveId" clId="{69AFCEEC-B8C0-45FD-A71E-D7F051C79B58}" dt="2024-07-15T21:52:25.846" v="1061" actId="207"/>
          <ac:spMkLst>
            <pc:docMk/>
            <pc:sldMk cId="1432768060" sldId="257"/>
            <ac:spMk id="3" creationId="{C4684C89-79A5-65BC-C801-03DA0FB4B690}"/>
          </ac:spMkLst>
        </pc:spChg>
      </pc:sldChg>
      <pc:sldChg chg="modSp mod">
        <pc:chgData name="Débora Oliveira" userId="be11fb1ce764dbe1" providerId="LiveId" clId="{69AFCEEC-B8C0-45FD-A71E-D7F051C79B58}" dt="2024-07-15T21:53:21.077" v="1074" actId="20577"/>
        <pc:sldMkLst>
          <pc:docMk/>
          <pc:sldMk cId="983406978" sldId="258"/>
        </pc:sldMkLst>
        <pc:spChg chg="mod">
          <ac:chgData name="Débora Oliveira" userId="be11fb1ce764dbe1" providerId="LiveId" clId="{69AFCEEC-B8C0-45FD-A71E-D7F051C79B58}" dt="2024-07-12T23:13:46.312" v="903" actId="113"/>
          <ac:spMkLst>
            <pc:docMk/>
            <pc:sldMk cId="983406978" sldId="258"/>
            <ac:spMk id="2" creationId="{D0AE366E-E26F-4EA3-518E-62B12561479B}"/>
          </ac:spMkLst>
        </pc:spChg>
        <pc:spChg chg="mod">
          <ac:chgData name="Débora Oliveira" userId="be11fb1ce764dbe1" providerId="LiveId" clId="{69AFCEEC-B8C0-45FD-A71E-D7F051C79B58}" dt="2024-07-15T21:53:21.077" v="1074" actId="20577"/>
          <ac:spMkLst>
            <pc:docMk/>
            <pc:sldMk cId="983406978" sldId="258"/>
            <ac:spMk id="4" creationId="{C7B25F7F-764D-6274-F818-3B27D714DBEB}"/>
          </ac:spMkLst>
        </pc:spChg>
      </pc:sldChg>
      <pc:sldChg chg="modSp mod">
        <pc:chgData name="Débora Oliveira" userId="be11fb1ce764dbe1" providerId="LiveId" clId="{69AFCEEC-B8C0-45FD-A71E-D7F051C79B58}" dt="2024-07-12T23:13:06.924" v="898" actId="20577"/>
        <pc:sldMkLst>
          <pc:docMk/>
          <pc:sldMk cId="2302368531" sldId="259"/>
        </pc:sldMkLst>
        <pc:spChg chg="mod">
          <ac:chgData name="Débora Oliveira" userId="be11fb1ce764dbe1" providerId="LiveId" clId="{69AFCEEC-B8C0-45FD-A71E-D7F051C79B58}" dt="2024-07-12T23:12:56.946" v="887" actId="20577"/>
          <ac:spMkLst>
            <pc:docMk/>
            <pc:sldMk cId="2302368531" sldId="259"/>
            <ac:spMk id="2" creationId="{0A362528-71C4-7B4F-5815-025242AF4E85}"/>
          </ac:spMkLst>
        </pc:spChg>
        <pc:spChg chg="mod">
          <ac:chgData name="Débora Oliveira" userId="be11fb1ce764dbe1" providerId="LiveId" clId="{69AFCEEC-B8C0-45FD-A71E-D7F051C79B58}" dt="2024-07-12T23:13:06.924" v="898" actId="20577"/>
          <ac:spMkLst>
            <pc:docMk/>
            <pc:sldMk cId="2302368531" sldId="259"/>
            <ac:spMk id="3" creationId="{B96B2A07-E552-2846-ABF4-87CDAB42B147}"/>
          </ac:spMkLst>
        </pc:spChg>
      </pc:sldChg>
      <pc:sldChg chg="modSp mod">
        <pc:chgData name="Débora Oliveira" userId="be11fb1ce764dbe1" providerId="LiveId" clId="{69AFCEEC-B8C0-45FD-A71E-D7F051C79B58}" dt="2024-07-15T14:47:13.562" v="1060" actId="1037"/>
        <pc:sldMkLst>
          <pc:docMk/>
          <pc:sldMk cId="686614374" sldId="260"/>
        </pc:sldMkLst>
        <pc:spChg chg="mod">
          <ac:chgData name="Débora Oliveira" userId="be11fb1ce764dbe1" providerId="LiveId" clId="{69AFCEEC-B8C0-45FD-A71E-D7F051C79B58}" dt="2024-07-12T23:13:24.909" v="900" actId="113"/>
          <ac:spMkLst>
            <pc:docMk/>
            <pc:sldMk cId="686614374" sldId="260"/>
            <ac:spMk id="2" creationId="{414FCCE9-C3A5-7E12-D68C-3410A78A5E51}"/>
          </ac:spMkLst>
        </pc:spChg>
        <pc:spChg chg="mod">
          <ac:chgData name="Débora Oliveira" userId="be11fb1ce764dbe1" providerId="LiveId" clId="{69AFCEEC-B8C0-45FD-A71E-D7F051C79B58}" dt="2024-07-15T14:47:06.443" v="1016" actId="255"/>
          <ac:spMkLst>
            <pc:docMk/>
            <pc:sldMk cId="686614374" sldId="260"/>
            <ac:spMk id="3" creationId="{C4684C89-79A5-65BC-C801-03DA0FB4B690}"/>
          </ac:spMkLst>
        </pc:spChg>
        <pc:picChg chg="mod">
          <ac:chgData name="Débora Oliveira" userId="be11fb1ce764dbe1" providerId="LiveId" clId="{69AFCEEC-B8C0-45FD-A71E-D7F051C79B58}" dt="2024-07-15T14:47:13.562" v="1060" actId="1037"/>
          <ac:picMkLst>
            <pc:docMk/>
            <pc:sldMk cId="686614374" sldId="260"/>
            <ac:picMk id="5" creationId="{39FADE50-3927-9D68-CCCC-2C35A1CC368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70259-48FD-9CB9-E802-45CF9BC26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336646-7D98-8886-D390-DA61A2B8C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70C1F6-30A5-058A-BBA0-E1EFFB92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D68733-C20A-1412-7C54-B25884BF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629511-7714-A26B-41C0-FB333FC00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1552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9F5E04-6317-AF86-BC6A-80477C563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D59C67-CDFA-A78C-0245-283CC5284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D659EC-7CBA-52D3-3859-41619C23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B1AADF-6FDD-5253-54B3-7F0E5376B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917334-8568-1E50-3CA7-0A62B5EA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79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6EC50-1885-809E-5131-705157744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2A2818-61CC-FEE6-DA30-3024AE591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B7463E-8C3B-8E0B-BEEC-CCA08564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FB6355-530C-1EFC-D777-85858089E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52ADD2-FAAC-2136-C8EF-9C520E6A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170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2963A-3DEF-AFE9-0590-5DB715CD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5D49F8-78FA-E689-5304-DA711F885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2521CB-2994-16DA-526E-18A28A9AD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24C8D27-9D0F-E1C2-0414-DAF5C6034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1EC497-CF1F-9E5D-EBC6-27D56AF6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2B0EFB-5DA5-F920-B85A-DB6BA36F2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558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E529A-9576-3A5C-F449-4E9C13CA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360E0C-B249-5CA4-3057-17CC1639D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ED028C-29D0-E480-A7DE-E80292E02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6EB91DA-9307-7C12-525E-A1B1824DF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D3BFAA-2450-45C2-B7C8-3B16990C3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1B07A3C-ABCC-4FD4-B9DB-E765178B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ECC2E6D-B12A-C7C7-402A-FF40512A2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2030DF1-08AB-4C36-DBBD-E3A0491C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50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8DD7E-0678-2B7D-F572-098C703DE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32BD082-FDBE-49A9-506B-7B7ECA86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CE8723E-BA44-3DBE-2626-BD6355B15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EA1B844-A9CC-3474-F812-52BDC5E2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329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D2A62C3-04A2-5E64-C3CB-0F7D1D7D2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BC92F08-A116-2EBF-D7B0-8B9BAE923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EAD005-6A8C-10BD-C7B5-4F1E1430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454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11D89-3466-2BD3-418B-A57B66AFB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B036F8-ADDB-7B8C-9BB0-112C21974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85F706-9310-6247-81C7-EC3103CFC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66B38C-2E40-FB6C-9F2B-188C73BC0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40F0CE-708F-657D-D4C3-86F83EB51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A84F24-1260-2A22-8DA7-0A48EA84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287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AB81F2-F940-1CE7-115F-E94B6DE9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A4F2FCC-7FEC-99E6-8884-2216B6598B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1382DE-A38F-59F5-5B47-C54FED497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647041-BB29-8632-6DB0-307C5743E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92CB74-4016-39C9-ABD7-80FB1D38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B154B5-2C69-6D6B-62B0-3A912D38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09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035440-6443-1C0D-AA1A-90844C280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EE10D63-2250-EACD-CB33-5C2D1A7E8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A10DA1-2024-B2A9-55DC-1F27C3841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31E524-5306-7CF5-CF90-608AFF80D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43DE3E-1D66-6CDB-B89A-027011757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35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29986F-BA43-A395-965E-DA06A0C36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CB46713-C6CE-C7C2-43EF-95FEC3F09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CC0A06-61ED-1298-8A6C-7A00A2471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9B1660-3C87-2A63-AA22-D057E377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3E603A-DF44-B9A8-A566-E2B4D7117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832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209D171-674D-4758-BE9D-BB5F97D13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585338-9BA5-B295-43C9-A0F51EA7E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934E25-86CD-EB14-2436-DB3E43A3D4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4DFDB4-6601-47F5-A91B-669DB042740E}" type="datetimeFigureOut">
              <a:rPr lang="pt-BR" smtClean="0"/>
              <a:t>14/07/2024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B60BEC-EF7F-F534-E593-C3FC455D25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FC9B51-D39C-B159-D2DE-2025D577AC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11F479-E07B-4D73-853A-83C2774C2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86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bbind.com.br/evento/cobbind2024/trabalhosaprovado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jes.2023.10.01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doi.org/10.1038/s41467-024-47007-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obbind@contato.ufsc.b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362528-71C4-7B4F-5815-025242AF4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8720" y="2407919"/>
            <a:ext cx="6858000" cy="94964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ptos Light" panose="020B0004020202020204" pitchFamily="34" charset="0"/>
                <a:cs typeface="Arial" panose="020B0604020202020204" pitchFamily="34" charset="0"/>
              </a:rPr>
              <a:t>TITLE OF THE WORK IN CAPITAL LETTERS: FONT APTOS LIGHT, BOLD, SIZE 28</a:t>
            </a:r>
            <a:endParaRPr lang="pt-BR" sz="2800" b="1" dirty="0">
              <a:latin typeface="Aptos Light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6B2A07-E552-2846-ABF4-87CDAB42B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8720" y="3449638"/>
            <a:ext cx="6858000" cy="1655762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Aptos" panose="020B0004020202020204" pitchFamily="34" charset="0"/>
                <a:cs typeface="Arial" panose="020B0604020202020204" pitchFamily="34" charset="0"/>
              </a:rPr>
              <a:t>Author 1, Author 2, Author 3, Author 4 and Author 5 (SURNAME, N. format)</a:t>
            </a:r>
          </a:p>
          <a:p>
            <a:pPr algn="ctr"/>
            <a:r>
              <a:rPr lang="en-US" sz="2000" dirty="0">
                <a:latin typeface="Aptos" panose="020B0004020202020204" pitchFamily="34" charset="0"/>
                <a:cs typeface="Arial" panose="020B0604020202020204" pitchFamily="34" charset="0"/>
              </a:rPr>
              <a:t>Research Origin Institution(s)</a:t>
            </a:r>
          </a:p>
          <a:p>
            <a:pPr algn="ctr"/>
            <a:r>
              <a:rPr lang="en-US" sz="2000" dirty="0">
                <a:latin typeface="Aptos" panose="020B0004020202020204" pitchFamily="34" charset="0"/>
                <a:cs typeface="Arial" panose="020B0604020202020204" pitchFamily="34" charset="0"/>
              </a:rPr>
              <a:t>FONT APTOS LIGHT, SIZE 20</a:t>
            </a:r>
            <a:endParaRPr lang="pt-BR" sz="20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368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4FCCE9-C3A5-7E12-D68C-3410A78A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71" y="-60549"/>
            <a:ext cx="10515600" cy="1325563"/>
          </a:xfrm>
        </p:spPr>
        <p:txBody>
          <a:bodyPr/>
          <a:lstStyle/>
          <a:p>
            <a:r>
              <a:rPr lang="pt-BR" b="1" dirty="0">
                <a:latin typeface="Aptos Light" panose="020B0004020202020204" pitchFamily="34" charset="0"/>
                <a:cs typeface="Arial" panose="020B0604020202020204" pitchFamily="34" charset="0"/>
              </a:rPr>
              <a:t>General Instructions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684C89-79A5-65BC-C801-03DA0FB4B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1" y="1147694"/>
            <a:ext cx="10765227" cy="435133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200" dirty="0">
                <a:latin typeface="Aptos Light" panose="020F0502020204030204" pitchFamily="34" charset="0"/>
                <a:cs typeface="Arial" panose="020B0604020202020204" pitchFamily="34" charset="0"/>
              </a:rPr>
              <a:t>Presentation time: </a:t>
            </a:r>
            <a:r>
              <a:rPr lang="en-US" sz="2200" b="1" u="sng" dirty="0">
                <a:latin typeface="Aptos Light" panose="020F0502020204030204" pitchFamily="34" charset="0"/>
                <a:cs typeface="Arial" panose="020B0604020202020204" pitchFamily="34" charset="0"/>
              </a:rPr>
              <a:t>5 minutes</a:t>
            </a:r>
          </a:p>
          <a:p>
            <a:pPr lvl="1" algn="just">
              <a:lnSpc>
                <a:spcPct val="100000"/>
              </a:lnSpc>
            </a:pPr>
            <a:r>
              <a:rPr lang="en-US" sz="2200" b="1" i="1" u="sng" dirty="0">
                <a:solidFill>
                  <a:srgbClr val="FF0000"/>
                </a:solidFill>
                <a:latin typeface="Aptos Light" panose="020F0502020204030204" pitchFamily="34" charset="0"/>
                <a:cs typeface="Arial" panose="020B0604020202020204" pitchFamily="34" charset="0"/>
              </a:rPr>
              <a:t>Please plan your presentation to ensure it stays within the designated time limit!!!</a:t>
            </a:r>
          </a:p>
          <a:p>
            <a:pPr algn="just">
              <a:lnSpc>
                <a:spcPct val="100000"/>
              </a:lnSpc>
            </a:pPr>
            <a:endParaRPr lang="en-US" sz="1000" b="1" u="sng" dirty="0">
              <a:latin typeface="Aptos Light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200" b="1" u="sng" dirty="0">
                <a:latin typeface="Aptos Light" panose="020F0502020204030204" pitchFamily="34" charset="0"/>
                <a:cs typeface="Arial" panose="020B0604020202020204" pitchFamily="34" charset="0"/>
              </a:rPr>
              <a:t>Questions &amp; Answers will be addressed at the end of 5-presentation block.</a:t>
            </a:r>
          </a:p>
          <a:p>
            <a:pPr algn="just">
              <a:lnSpc>
                <a:spcPct val="100000"/>
              </a:lnSpc>
            </a:pPr>
            <a:endParaRPr lang="en-US" sz="1000" b="1" u="sng" dirty="0">
              <a:latin typeface="Aptos Light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200" b="1" dirty="0">
                <a:latin typeface="Aptos Light" panose="020F0502020204030204" pitchFamily="34" charset="0"/>
                <a:cs typeface="Arial" panose="020B0604020202020204" pitchFamily="34" charset="0"/>
              </a:rPr>
              <a:t>List of oral presentations can be assessed here: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2200" b="1" dirty="0">
                <a:latin typeface="Aptos Light" panose="020F0502020204030204" pitchFamily="34" charset="0"/>
                <a:cs typeface="Arial" panose="020B0604020202020204" pitchFamily="34" charset="0"/>
                <a:hlinkClick r:id="rId3"/>
              </a:rPr>
              <a:t>https://cobbind.com.br/evento/cobbind2024/trabalhosaprovados</a:t>
            </a:r>
            <a:endParaRPr lang="en-US" sz="2200" b="1" dirty="0">
              <a:latin typeface="Aptos Light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en-US" sz="1000" dirty="0">
              <a:latin typeface="Aptos Light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Aptos Light" panose="020F0502020204030204" pitchFamily="34" charset="0"/>
                <a:cs typeface="Arial" panose="020B0604020202020204" pitchFamily="34" charset="0"/>
              </a:rPr>
              <a:t>The speaker must prepare the presentation using slides (</a:t>
            </a:r>
            <a:r>
              <a:rPr lang="en-US" sz="2200" b="1" u="sng" dirty="0">
                <a:latin typeface="Aptos Light" panose="020F0502020204030204" pitchFamily="34" charset="0"/>
                <a:cs typeface="Arial" panose="020B0604020202020204" pitchFamily="34" charset="0"/>
              </a:rPr>
              <a:t>PowerPoint</a:t>
            </a:r>
            <a:r>
              <a:rPr lang="en-US" sz="2200" dirty="0">
                <a:latin typeface="Aptos Light" panose="020F0502020204030204" pitchFamily="34" charset="0"/>
                <a:cs typeface="Arial" panose="020B0604020202020204" pitchFamily="34" charset="0"/>
              </a:rPr>
              <a:t>) and go to the Media Desk to save the file in the system </a:t>
            </a:r>
            <a:r>
              <a:rPr lang="en-US" sz="2200" b="1" u="sng" dirty="0">
                <a:latin typeface="Aptos Light" panose="020F0502020204030204" pitchFamily="34" charset="0"/>
                <a:cs typeface="Arial" panose="020B0604020202020204" pitchFamily="34" charset="0"/>
              </a:rPr>
              <a:t>at least 1 hour</a:t>
            </a:r>
            <a:r>
              <a:rPr lang="en-US" sz="2200" dirty="0">
                <a:latin typeface="Aptos Light" panose="020F0502020204030204" pitchFamily="34" charset="0"/>
                <a:cs typeface="Arial" panose="020B0604020202020204" pitchFamily="34" charset="0"/>
              </a:rPr>
              <a:t> before the session start.</a:t>
            </a:r>
          </a:p>
          <a:p>
            <a:pPr algn="just">
              <a:lnSpc>
                <a:spcPct val="100000"/>
              </a:lnSpc>
            </a:pPr>
            <a:endParaRPr lang="en-US" sz="1000" dirty="0">
              <a:latin typeface="Aptos Light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Aptos Light" panose="020F0502020204030204" pitchFamily="34" charset="0"/>
                <a:cs typeface="Arial" panose="020B0604020202020204" pitchFamily="34" charset="0"/>
              </a:rPr>
              <a:t>The presenting author must use the event's standard slide to prepare the presentation, which must contain: </a:t>
            </a:r>
            <a:r>
              <a:rPr lang="en-US" sz="2200" b="1" u="sng" dirty="0">
                <a:latin typeface="Aptos Light" panose="020F0502020204030204" pitchFamily="34" charset="0"/>
                <a:cs typeface="Arial" panose="020B0604020202020204" pitchFamily="34" charset="0"/>
              </a:rPr>
              <a:t>Introduction, Material and Methods, Results/Discussion, Conclusion. Figures, tables and graphs are welcome.</a:t>
            </a:r>
            <a:endParaRPr lang="pt-BR" sz="2200" b="1" u="sng" dirty="0">
              <a:latin typeface="Aptos Light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768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4FCCE9-C3A5-7E12-D68C-3410A78A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0547"/>
            <a:ext cx="10515600" cy="1325563"/>
          </a:xfrm>
        </p:spPr>
        <p:txBody>
          <a:bodyPr/>
          <a:lstStyle/>
          <a:p>
            <a:r>
              <a:rPr lang="pt-BR" b="1" dirty="0" err="1">
                <a:latin typeface="Aptos Light" panose="020B0004020202020204" pitchFamily="34" charset="0"/>
                <a:cs typeface="Arial" panose="020B0604020202020204" pitchFamily="34" charset="0"/>
              </a:rPr>
              <a:t>References</a:t>
            </a:r>
            <a:endParaRPr lang="pt-BR" b="1" dirty="0">
              <a:latin typeface="Aptos Light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684C89-79A5-65BC-C801-03DA0FB4B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1159"/>
            <a:ext cx="10073640" cy="43513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b="1" u="sng" dirty="0">
                <a:latin typeface="Aptos Light" panose="020B0004020202020204" pitchFamily="34" charset="0"/>
                <a:cs typeface="Arial" panose="020B0604020202020204" pitchFamily="34" charset="0"/>
              </a:rPr>
              <a:t>References may be cited in the text with Arabic numbers between square brackets "[ ]“.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ptos Light" panose="020B0004020202020204" pitchFamily="34" charset="0"/>
                <a:cs typeface="Arial" panose="020B0604020202020204" pitchFamily="34" charset="0"/>
              </a:rPr>
              <a:t>	“As the properties of supports strongly affect the catalytic performance of immobilized enzymes, the design and preparation of support materials has been the focus of several recent studies. [1]”.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1000" dirty="0">
              <a:latin typeface="Aptos Light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b="1" u="sng" dirty="0">
                <a:latin typeface="Aptos Light" panose="020B0004020202020204" pitchFamily="34" charset="0"/>
                <a:cs typeface="Arial" panose="020B0604020202020204" pitchFamily="34" charset="0"/>
              </a:rPr>
              <a:t>Listed references must include the surname and initials of all the authors separated by comma, followed by year of the publication and DOI.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ptos Light" panose="020B0004020202020204" pitchFamily="34" charset="0"/>
                <a:cs typeface="Arial" panose="020B0604020202020204" pitchFamily="34" charset="0"/>
              </a:rPr>
              <a:t>[1] DU, M., LIU, J., WANG, Q., et al. (2025). DOI: </a:t>
            </a:r>
            <a:r>
              <a:rPr lang="en-US" sz="1800" dirty="0">
                <a:latin typeface="Aptos Light" panose="020B0004020202020204" pitchFamily="34" charset="0"/>
                <a:cs typeface="Arial" panose="020B0604020202020204" pitchFamily="34" charset="0"/>
                <a:hlinkClick r:id="rId3"/>
              </a:rPr>
              <a:t>https://doi.org/10.1016/j.jes.2023.10.017</a:t>
            </a:r>
            <a:endParaRPr lang="en-US" sz="1800" dirty="0">
              <a:latin typeface="Aptos Light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b="0" u="none" strike="noStrike" dirty="0">
                <a:effectLst/>
                <a:latin typeface="Aptos Light" panose="020B0004020202020204" pitchFamily="34" charset="0"/>
                <a:cs typeface="Arial" panose="020B0604020202020204" pitchFamily="34" charset="0"/>
              </a:rPr>
              <a:t>[2] ZHANG, Z., GAO, L., BOES, A. et al., </a:t>
            </a:r>
            <a:r>
              <a:rPr lang="en-US" sz="1800" dirty="0">
                <a:latin typeface="Aptos Light" panose="020B0004020202020204" pitchFamily="34" charset="0"/>
                <a:cs typeface="Arial" panose="020B0604020202020204" pitchFamily="34" charset="0"/>
              </a:rPr>
              <a:t>(2024). DOI: </a:t>
            </a:r>
            <a:r>
              <a:rPr lang="en-US" sz="1800" dirty="0">
                <a:latin typeface="Aptos Light" panose="020B0004020202020204" pitchFamily="34" charset="0"/>
                <a:cs typeface="Arial" panose="020B0604020202020204" pitchFamily="34" charset="0"/>
                <a:hlinkClick r:id="rId4"/>
              </a:rPr>
              <a:t>https://doi.org/10.1038/s41467-024-47007-y</a:t>
            </a:r>
            <a:endParaRPr lang="en-US" sz="1800" dirty="0">
              <a:latin typeface="Aptos Light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latin typeface="Aptos Light" panose="020B0004020202020204" pitchFamily="34" charset="0"/>
                <a:cs typeface="Arial" panose="020B0604020202020204" pitchFamily="34" charset="0"/>
              </a:rPr>
              <a:t>Or, if you prefer, instead of the listed references, you can add a </a:t>
            </a:r>
            <a:r>
              <a:rPr lang="en-US" sz="1800" b="1" u="sng" dirty="0" err="1">
                <a:latin typeface="Aptos Light" panose="020B0004020202020204" pitchFamily="34" charset="0"/>
                <a:cs typeface="Arial" panose="020B0604020202020204" pitchFamily="34" charset="0"/>
              </a:rPr>
              <a:t>QRcode</a:t>
            </a:r>
            <a:r>
              <a:rPr lang="en-US" sz="1800" dirty="0">
                <a:latin typeface="Aptos Light" panose="020B0004020202020204" pitchFamily="34" charset="0"/>
                <a:cs typeface="Arial" panose="020B0604020202020204" pitchFamily="34" charset="0"/>
              </a:rPr>
              <a:t> that takes you to a file with the references used in the banner. There is a template you can scan:</a:t>
            </a:r>
          </a:p>
        </p:txBody>
      </p:sp>
      <p:pic>
        <p:nvPicPr>
          <p:cNvPr id="5" name="Imagem 4" descr="Código QR&#10;&#10;Descrição gerada automaticamente">
            <a:extLst>
              <a:ext uri="{FF2B5EF4-FFF2-40B4-BE49-F238E27FC236}">
                <a16:creationId xmlns:a16="http://schemas.microsoft.com/office/drawing/2014/main" id="{39FADE50-3927-9D68-CCCC-2C35A1CC3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227" y="4934783"/>
            <a:ext cx="1894840" cy="189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1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E366E-E26F-4EA3-518E-62B125614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2423160"/>
            <a:ext cx="9144000" cy="1005840"/>
          </a:xfrm>
        </p:spPr>
        <p:txBody>
          <a:bodyPr/>
          <a:lstStyle/>
          <a:p>
            <a:r>
              <a:rPr lang="pt-BR" b="1" dirty="0" err="1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  <a:cs typeface="Arial" panose="020B0604020202020204" pitchFamily="34" charset="0"/>
              </a:rPr>
              <a:t>Thank</a:t>
            </a:r>
            <a:r>
              <a:rPr lang="pt-BR" b="1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  <a:cs typeface="Arial" panose="020B0604020202020204" pitchFamily="34" charset="0"/>
              </a:rPr>
              <a:t>you</a:t>
            </a:r>
            <a:r>
              <a:rPr lang="pt-BR" b="1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C7B25F7F-764D-6274-F818-3B27D714DB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3602038"/>
            <a:ext cx="9144000" cy="1655762"/>
          </a:xfrm>
        </p:spPr>
        <p:txBody>
          <a:bodyPr/>
          <a:lstStyle/>
          <a:p>
            <a:r>
              <a:rPr lang="pt-BR" b="1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Contact for </a:t>
            </a:r>
            <a:r>
              <a:rPr lang="pt-BR" b="1" dirty="0" err="1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any</a:t>
            </a:r>
            <a:r>
              <a:rPr lang="pt-BR" b="1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  </a:t>
            </a:r>
            <a:r>
              <a:rPr lang="pt-BR" b="1" dirty="0" err="1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information</a:t>
            </a:r>
            <a:r>
              <a:rPr lang="pt-BR" b="1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:</a:t>
            </a:r>
          </a:p>
          <a:p>
            <a:r>
              <a:rPr lang="pt-BR" b="1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  <a:hlinkClick r:id="rId3"/>
              </a:rPr>
              <a:t>cobbind@contato.ufsc.br</a:t>
            </a:r>
            <a:r>
              <a:rPr lang="pt-BR" b="1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34069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374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Aptos Light</vt:lpstr>
      <vt:lpstr>Arial</vt:lpstr>
      <vt:lpstr>Wingdings</vt:lpstr>
      <vt:lpstr>Tema do Office</vt:lpstr>
      <vt:lpstr>TITLE OF THE WORK IN CAPITAL LETTERS: FONT APTOS LIGHT, BOLD, SIZE 28</vt:lpstr>
      <vt:lpstr>General Instructions</vt:lpstr>
      <vt:lpstr>References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Yago Vieira</dc:creator>
  <cp:lastModifiedBy>Débora Oliveira</cp:lastModifiedBy>
  <cp:revision>5</cp:revision>
  <dcterms:created xsi:type="dcterms:W3CDTF">2024-06-09T14:38:45Z</dcterms:created>
  <dcterms:modified xsi:type="dcterms:W3CDTF">2024-07-15T21:53:27Z</dcterms:modified>
</cp:coreProperties>
</file>