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1599525" cy="35999738"/>
  <p:notesSz cx="9144000" cy="6858000"/>
  <p:defaultTextStyle>
    <a:defPPr>
      <a:defRPr lang="pt-BR"/>
    </a:defPPr>
    <a:lvl1pPr marL="0" algn="l" defTabSz="2764688" rtl="0" eaLnBrk="1" latinLnBrk="0" hangingPunct="1">
      <a:defRPr sz="5442" kern="1200">
        <a:solidFill>
          <a:schemeClr val="tx1"/>
        </a:solidFill>
        <a:latin typeface="+mn-lt"/>
        <a:ea typeface="+mn-ea"/>
        <a:cs typeface="+mn-cs"/>
      </a:defRPr>
    </a:lvl1pPr>
    <a:lvl2pPr marL="1382344" algn="l" defTabSz="2764688" rtl="0" eaLnBrk="1" latinLnBrk="0" hangingPunct="1">
      <a:defRPr sz="5442" kern="1200">
        <a:solidFill>
          <a:schemeClr val="tx1"/>
        </a:solidFill>
        <a:latin typeface="+mn-lt"/>
        <a:ea typeface="+mn-ea"/>
        <a:cs typeface="+mn-cs"/>
      </a:defRPr>
    </a:lvl2pPr>
    <a:lvl3pPr marL="2764688" algn="l" defTabSz="2764688" rtl="0" eaLnBrk="1" latinLnBrk="0" hangingPunct="1">
      <a:defRPr sz="5442" kern="1200">
        <a:solidFill>
          <a:schemeClr val="tx1"/>
        </a:solidFill>
        <a:latin typeface="+mn-lt"/>
        <a:ea typeface="+mn-ea"/>
        <a:cs typeface="+mn-cs"/>
      </a:defRPr>
    </a:lvl3pPr>
    <a:lvl4pPr marL="4147033" algn="l" defTabSz="2764688" rtl="0" eaLnBrk="1" latinLnBrk="0" hangingPunct="1">
      <a:defRPr sz="5442" kern="1200">
        <a:solidFill>
          <a:schemeClr val="tx1"/>
        </a:solidFill>
        <a:latin typeface="+mn-lt"/>
        <a:ea typeface="+mn-ea"/>
        <a:cs typeface="+mn-cs"/>
      </a:defRPr>
    </a:lvl4pPr>
    <a:lvl5pPr marL="5529377" algn="l" defTabSz="2764688" rtl="0" eaLnBrk="1" latinLnBrk="0" hangingPunct="1">
      <a:defRPr sz="5442" kern="1200">
        <a:solidFill>
          <a:schemeClr val="tx1"/>
        </a:solidFill>
        <a:latin typeface="+mn-lt"/>
        <a:ea typeface="+mn-ea"/>
        <a:cs typeface="+mn-cs"/>
      </a:defRPr>
    </a:lvl5pPr>
    <a:lvl6pPr marL="6911721" algn="l" defTabSz="2764688" rtl="0" eaLnBrk="1" latinLnBrk="0" hangingPunct="1">
      <a:defRPr sz="5442" kern="1200">
        <a:solidFill>
          <a:schemeClr val="tx1"/>
        </a:solidFill>
        <a:latin typeface="+mn-lt"/>
        <a:ea typeface="+mn-ea"/>
        <a:cs typeface="+mn-cs"/>
      </a:defRPr>
    </a:lvl6pPr>
    <a:lvl7pPr marL="8294065" algn="l" defTabSz="2764688" rtl="0" eaLnBrk="1" latinLnBrk="0" hangingPunct="1">
      <a:defRPr sz="5442" kern="1200">
        <a:solidFill>
          <a:schemeClr val="tx1"/>
        </a:solidFill>
        <a:latin typeface="+mn-lt"/>
        <a:ea typeface="+mn-ea"/>
        <a:cs typeface="+mn-cs"/>
      </a:defRPr>
    </a:lvl7pPr>
    <a:lvl8pPr marL="9676409" algn="l" defTabSz="2764688" rtl="0" eaLnBrk="1" latinLnBrk="0" hangingPunct="1">
      <a:defRPr sz="5442" kern="1200">
        <a:solidFill>
          <a:schemeClr val="tx1"/>
        </a:solidFill>
        <a:latin typeface="+mn-lt"/>
        <a:ea typeface="+mn-ea"/>
        <a:cs typeface="+mn-cs"/>
      </a:defRPr>
    </a:lvl8pPr>
    <a:lvl9pPr marL="11058754" algn="l" defTabSz="2764688" rtl="0" eaLnBrk="1" latinLnBrk="0" hangingPunct="1">
      <a:defRPr sz="544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D29"/>
    <a:srgbClr val="EB5C15"/>
    <a:srgbClr val="3662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30" d="100"/>
          <a:sy n="30" d="100"/>
        </p:scale>
        <p:origin x="1398" y="-3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5891626"/>
            <a:ext cx="18359596" cy="12533242"/>
          </a:xfrm>
        </p:spPr>
        <p:txBody>
          <a:bodyPr anchor="b"/>
          <a:lstStyle>
            <a:lvl1pPr algn="ctr">
              <a:defRPr sz="14173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18908198"/>
            <a:ext cx="16199644" cy="8691601"/>
          </a:xfrm>
        </p:spPr>
        <p:txBody>
          <a:bodyPr/>
          <a:lstStyle>
            <a:lvl1pPr marL="0" indent="0" algn="ctr">
              <a:buNone/>
              <a:defRPr sz="5669"/>
            </a:lvl1pPr>
            <a:lvl2pPr marL="1079998" indent="0" algn="ctr">
              <a:buNone/>
              <a:defRPr sz="4724"/>
            </a:lvl2pPr>
            <a:lvl3pPr marL="2159996" indent="0" algn="ctr">
              <a:buNone/>
              <a:defRPr sz="4252"/>
            </a:lvl3pPr>
            <a:lvl4pPr marL="3239994" indent="0" algn="ctr">
              <a:buNone/>
              <a:defRPr sz="3780"/>
            </a:lvl4pPr>
            <a:lvl5pPr marL="4319991" indent="0" algn="ctr">
              <a:buNone/>
              <a:defRPr sz="3780"/>
            </a:lvl5pPr>
            <a:lvl6pPr marL="5399989" indent="0" algn="ctr">
              <a:buNone/>
              <a:defRPr sz="3780"/>
            </a:lvl6pPr>
            <a:lvl7pPr marL="6479987" indent="0" algn="ctr">
              <a:buNone/>
              <a:defRPr sz="3780"/>
            </a:lvl7pPr>
            <a:lvl8pPr marL="7559985" indent="0" algn="ctr">
              <a:buNone/>
              <a:defRPr sz="3780"/>
            </a:lvl8pPr>
            <a:lvl9pPr marL="8639983" indent="0" algn="ctr">
              <a:buNone/>
              <a:defRPr sz="378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A975-FE2A-4D37-9E0C-DA903470E3E4}" type="datetimeFigureOut">
              <a:rPr lang="pt-BR" smtClean="0"/>
              <a:t>21/08/2024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C76A4-D24B-4EBD-A511-76307E65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8502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A975-FE2A-4D37-9E0C-DA903470E3E4}" type="datetimeFigureOut">
              <a:rPr lang="pt-BR" smtClean="0"/>
              <a:t>21/08/2024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C76A4-D24B-4EBD-A511-76307E65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2664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9" y="8974945"/>
            <a:ext cx="18629590" cy="14974888"/>
          </a:xfrm>
        </p:spPr>
        <p:txBody>
          <a:bodyPr anchor="b"/>
          <a:lstStyle>
            <a:lvl1pPr>
              <a:defRPr sz="14173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9" y="24091502"/>
            <a:ext cx="18629590" cy="7874940"/>
          </a:xfrm>
        </p:spPr>
        <p:txBody>
          <a:bodyPr/>
          <a:lstStyle>
            <a:lvl1pPr marL="0" indent="0">
              <a:buNone/>
              <a:defRPr sz="5669">
                <a:solidFill>
                  <a:schemeClr val="tx1"/>
                </a:solidFill>
              </a:defRPr>
            </a:lvl1pPr>
            <a:lvl2pPr marL="1079998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2pPr>
            <a:lvl3pPr marL="215999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239994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19991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399989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79987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5998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39983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A975-FE2A-4D37-9E0C-DA903470E3E4}" type="datetimeFigureOut">
              <a:rPr lang="pt-BR" smtClean="0"/>
              <a:t>21/08/2024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C76A4-D24B-4EBD-A511-76307E65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9846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9583264"/>
            <a:ext cx="9179798" cy="22841503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9583264"/>
            <a:ext cx="9179798" cy="22841503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A975-FE2A-4D37-9E0C-DA903470E3E4}" type="datetimeFigureOut">
              <a:rPr lang="pt-BR" smtClean="0"/>
              <a:t>21/08/2024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C76A4-D24B-4EBD-A511-76307E65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68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1916661"/>
            <a:ext cx="18629590" cy="695828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3" y="8824938"/>
            <a:ext cx="9137610" cy="4324966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3" y="13149904"/>
            <a:ext cx="9137610" cy="19341529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1" y="8824938"/>
            <a:ext cx="9182611" cy="4324966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1" y="13149904"/>
            <a:ext cx="9182611" cy="19341529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A975-FE2A-4D37-9E0C-DA903470E3E4}" type="datetimeFigureOut">
              <a:rPr lang="pt-BR" smtClean="0"/>
              <a:t>21/08/2024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C76A4-D24B-4EBD-A511-76307E65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492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A975-FE2A-4D37-9E0C-DA903470E3E4}" type="datetimeFigureOut">
              <a:rPr lang="pt-BR" smtClean="0"/>
              <a:t>21/08/2024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C76A4-D24B-4EBD-A511-76307E65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2844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A975-FE2A-4D37-9E0C-DA903470E3E4}" type="datetimeFigureOut">
              <a:rPr lang="pt-BR" smtClean="0"/>
              <a:t>21/08/2024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C76A4-D24B-4EBD-A511-76307E65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3094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2399982"/>
            <a:ext cx="6966409" cy="8399939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5183304"/>
            <a:ext cx="10934760" cy="25583147"/>
          </a:xfrm>
        </p:spPr>
        <p:txBody>
          <a:bodyPr/>
          <a:lstStyle>
            <a:lvl1pPr>
              <a:defRPr sz="7559"/>
            </a:lvl1pPr>
            <a:lvl2pPr>
              <a:defRPr sz="6614"/>
            </a:lvl2pPr>
            <a:lvl3pPr>
              <a:defRPr sz="5669"/>
            </a:lvl3pPr>
            <a:lvl4pPr>
              <a:defRPr sz="4724"/>
            </a:lvl4pPr>
            <a:lvl5pPr>
              <a:defRPr sz="4724"/>
            </a:lvl5pPr>
            <a:lvl6pPr>
              <a:defRPr sz="4724"/>
            </a:lvl6pPr>
            <a:lvl7pPr>
              <a:defRPr sz="4724"/>
            </a:lvl7pPr>
            <a:lvl8pPr>
              <a:defRPr sz="4724"/>
            </a:lvl8pPr>
            <a:lvl9pPr>
              <a:defRPr sz="4724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10799922"/>
            <a:ext cx="6966409" cy="20008190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A975-FE2A-4D37-9E0C-DA903470E3E4}" type="datetimeFigureOut">
              <a:rPr lang="pt-BR" smtClean="0"/>
              <a:t>21/08/2024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C76A4-D24B-4EBD-A511-76307E65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3634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2399982"/>
            <a:ext cx="6966409" cy="8399939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5183304"/>
            <a:ext cx="10934760" cy="25583147"/>
          </a:xfrm>
        </p:spPr>
        <p:txBody>
          <a:bodyPr anchor="t"/>
          <a:lstStyle>
            <a:lvl1pPr marL="0" indent="0">
              <a:buNone/>
              <a:defRPr sz="7559"/>
            </a:lvl1pPr>
            <a:lvl2pPr marL="1079998" indent="0">
              <a:buNone/>
              <a:defRPr sz="6614"/>
            </a:lvl2pPr>
            <a:lvl3pPr marL="2159996" indent="0">
              <a:buNone/>
              <a:defRPr sz="5669"/>
            </a:lvl3pPr>
            <a:lvl4pPr marL="3239994" indent="0">
              <a:buNone/>
              <a:defRPr sz="4724"/>
            </a:lvl4pPr>
            <a:lvl5pPr marL="4319991" indent="0">
              <a:buNone/>
              <a:defRPr sz="4724"/>
            </a:lvl5pPr>
            <a:lvl6pPr marL="5399989" indent="0">
              <a:buNone/>
              <a:defRPr sz="4724"/>
            </a:lvl6pPr>
            <a:lvl7pPr marL="6479987" indent="0">
              <a:buNone/>
              <a:defRPr sz="4724"/>
            </a:lvl7pPr>
            <a:lvl8pPr marL="7559985" indent="0">
              <a:buNone/>
              <a:defRPr sz="4724"/>
            </a:lvl8pPr>
            <a:lvl9pPr marL="8639983" indent="0">
              <a:buNone/>
              <a:defRPr sz="4724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10799922"/>
            <a:ext cx="6966409" cy="20008190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A975-FE2A-4D37-9E0C-DA903470E3E4}" type="datetimeFigureOut">
              <a:rPr lang="pt-BR" smtClean="0"/>
              <a:t>21/08/2024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C76A4-D24B-4EBD-A511-76307E65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4270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A975-FE2A-4D37-9E0C-DA903470E3E4}" type="datetimeFigureOut">
              <a:rPr lang="pt-BR" smtClean="0"/>
              <a:t>21/08/2024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C76A4-D24B-4EBD-A511-76307E65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2794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1" y="1916653"/>
            <a:ext cx="4657398" cy="3050811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8" y="1916653"/>
            <a:ext cx="13702199" cy="30508114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A975-FE2A-4D37-9E0C-DA903470E3E4}" type="datetimeFigureOut">
              <a:rPr lang="pt-BR" smtClean="0"/>
              <a:t>21/08/2024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C76A4-D24B-4EBD-A511-76307E65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7338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1916661"/>
            <a:ext cx="18629590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9583264"/>
            <a:ext cx="18629590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33366432"/>
            <a:ext cx="4859893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4A975-FE2A-4D37-9E0C-DA903470E3E4}" type="datetimeFigureOut">
              <a:rPr lang="pt-BR" smtClean="0"/>
              <a:t>21/08/2024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33366432"/>
            <a:ext cx="728984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33366432"/>
            <a:ext cx="4859893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C76A4-D24B-4EBD-A511-76307E6594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585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59996" rtl="0" eaLnBrk="1" latinLnBrk="0" hangingPunct="1">
        <a:lnSpc>
          <a:spcPct val="90000"/>
        </a:lnSpc>
        <a:spcBef>
          <a:spcPct val="0"/>
        </a:spcBef>
        <a:buNone/>
        <a:defRPr sz="10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9999" indent="-539999" algn="l" defTabSz="2159996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19997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699995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724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859990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939988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7019986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8099984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917998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59996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39994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19991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399989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79987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59985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39983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Agrupar 12"/>
          <p:cNvGrpSpPr/>
          <p:nvPr/>
        </p:nvGrpSpPr>
        <p:grpSpPr>
          <a:xfrm>
            <a:off x="-59267" y="-2"/>
            <a:ext cx="21658792" cy="35999740"/>
            <a:chOff x="-59267" y="-2"/>
            <a:chExt cx="21658792" cy="35999740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990"/>
            <a:stretch/>
          </p:blipFill>
          <p:spPr>
            <a:xfrm rot="16200000">
              <a:off x="-3545353" y="3486084"/>
              <a:ext cx="28630963" cy="21658792"/>
            </a:xfrm>
            <a:prstGeom prst="rect">
              <a:avLst/>
            </a:prstGeom>
          </p:spPr>
        </p:pic>
        <p:sp>
          <p:nvSpPr>
            <p:cNvPr id="8" name="Retângulo 7"/>
            <p:cNvSpPr/>
            <p:nvPr/>
          </p:nvSpPr>
          <p:spPr>
            <a:xfrm flipV="1">
              <a:off x="0" y="26082170"/>
              <a:ext cx="21599525" cy="9917567"/>
            </a:xfrm>
            <a:prstGeom prst="rect">
              <a:avLst/>
            </a:prstGeom>
            <a:solidFill>
              <a:srgbClr val="010D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10" name="Agrupar 9"/>
            <p:cNvGrpSpPr/>
            <p:nvPr/>
          </p:nvGrpSpPr>
          <p:grpSpPr>
            <a:xfrm>
              <a:off x="0" y="34442399"/>
              <a:ext cx="21599525" cy="1557339"/>
              <a:chOff x="0" y="34442399"/>
              <a:chExt cx="21599525" cy="1557339"/>
            </a:xfrm>
          </p:grpSpPr>
          <p:sp>
            <p:nvSpPr>
              <p:cNvPr id="11" name="Retângulo 10"/>
              <p:cNvSpPr/>
              <p:nvPr/>
            </p:nvSpPr>
            <p:spPr>
              <a:xfrm>
                <a:off x="0" y="34790743"/>
                <a:ext cx="21599525" cy="1208995"/>
              </a:xfrm>
              <a:prstGeom prst="rect">
                <a:avLst/>
              </a:prstGeom>
              <a:solidFill>
                <a:srgbClr val="3662B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2" name="Retângulo 11"/>
              <p:cNvSpPr/>
              <p:nvPr/>
            </p:nvSpPr>
            <p:spPr>
              <a:xfrm flipV="1">
                <a:off x="0" y="34442399"/>
                <a:ext cx="21599525" cy="435428"/>
              </a:xfrm>
              <a:prstGeom prst="rect">
                <a:avLst/>
              </a:prstGeom>
              <a:solidFill>
                <a:srgbClr val="EB5C1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177" y="727481"/>
            <a:ext cx="7835663" cy="2734176"/>
          </a:xfrm>
          <a:prstGeom prst="rect">
            <a:avLst/>
          </a:prstGeom>
        </p:spPr>
      </p:pic>
      <p:sp>
        <p:nvSpPr>
          <p:cNvPr id="15" name="Retângulo Arredondado 14"/>
          <p:cNvSpPr/>
          <p:nvPr/>
        </p:nvSpPr>
        <p:spPr>
          <a:xfrm>
            <a:off x="566851" y="3831771"/>
            <a:ext cx="20406557" cy="31568572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837" y="33320505"/>
            <a:ext cx="10546582" cy="1470238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7432678" y="4698432"/>
            <a:ext cx="66748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Título</a:t>
            </a:r>
            <a:endParaRPr lang="pt-BR" sz="6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Google Shape;56;p13"/>
          <p:cNvSpPr txBox="1"/>
          <p:nvPr/>
        </p:nvSpPr>
        <p:spPr>
          <a:xfrm>
            <a:off x="5078257" y="6031146"/>
            <a:ext cx="11443010" cy="148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Autor </a:t>
            </a:r>
            <a:r>
              <a:rPr lang="pt-BR" sz="44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Principal¹</a:t>
            </a:r>
            <a:r>
              <a:rPr lang="pt-BR" sz="44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; Coautor1²; </a:t>
            </a:r>
            <a:r>
              <a:rPr lang="pt-BR" sz="44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Coautor³</a:t>
            </a:r>
            <a:r>
              <a:rPr lang="pt-BR" sz="44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...</a:t>
            </a:r>
            <a:br>
              <a:rPr lang="pt-BR" sz="44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</a:br>
            <a:r>
              <a:rPr lang="pt-BR" sz="44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1.Instituição1; 2. Instituição2 ; 3. Instituição3</a:t>
            </a:r>
            <a:r>
              <a:rPr lang="pt-BR" sz="44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...</a:t>
            </a:r>
            <a:endParaRPr sz="44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19" name="Google Shape;55;p13"/>
          <p:cNvSpPr txBox="1"/>
          <p:nvPr/>
        </p:nvSpPr>
        <p:spPr>
          <a:xfrm>
            <a:off x="1818077" y="9306092"/>
            <a:ext cx="1181155" cy="462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pt-BR" sz="1400" b="1" dirty="0" smtClean="0">
              <a:solidFill>
                <a:schemeClr val="accent1">
                  <a:lumMod val="75000"/>
                </a:schemeClr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" name="Google Shape;55;p13"/>
          <p:cNvSpPr txBox="1"/>
          <p:nvPr/>
        </p:nvSpPr>
        <p:spPr>
          <a:xfrm>
            <a:off x="11421949" y="8176834"/>
            <a:ext cx="6554333" cy="998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Resultados e Discussões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524000" y="20848846"/>
            <a:ext cx="8898051" cy="9787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Lorem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ipsum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amet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consectetuer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adipiscing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elit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sed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diam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nonummy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nibh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euismod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tincidunt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laoreet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magna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aliquam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erat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volutpat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Ut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wisi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enim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ad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minim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veniam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quis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nostrud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exerci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tation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ullamcorper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suscipit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lobortis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nisl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aliquip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ex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ea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commodo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autem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iriure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hendrerit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vulputate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esse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molestie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illum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eu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feugiat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facilisis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vero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eros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accumsan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iusto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odio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dignissim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qui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blandit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praesent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luptatum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zzril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delenit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augue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te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feugait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</a:t>
            </a:r>
            <a:r>
              <a:rPr lang="pt-BR" sz="4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pt-BR" sz="42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11421949" y="9210356"/>
            <a:ext cx="8898051" cy="9787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Lorem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ipsum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amet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consectetuer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adipiscing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elit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sed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diam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nonummy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nibh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euismod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tincidunt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laoreet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magna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aliquam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erat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volutpat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Ut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wisi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enim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ad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minim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veniam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quis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nostrud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exerci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tation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ullamcorper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suscipit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lobortis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nisl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aliquip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ex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ea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commodo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autem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iriure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hendrerit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in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vulputate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esse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molestie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consequat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vel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illum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eu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feugiat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facilisis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vero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eros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accumsan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iusto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odio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dignissim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qui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blandit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praesent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luptatum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zzril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delenit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augue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duis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te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feugait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nulla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facilisi</a:t>
            </a:r>
            <a:r>
              <a:rPr lang="pt-BR" sz="4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pt-BR" sz="42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30" name="Google Shape;55;p13"/>
          <p:cNvSpPr txBox="1"/>
          <p:nvPr/>
        </p:nvSpPr>
        <p:spPr>
          <a:xfrm>
            <a:off x="1499313" y="19478413"/>
            <a:ext cx="3943087" cy="52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Metodologia</a:t>
            </a:r>
          </a:p>
        </p:txBody>
      </p:sp>
      <p:sp>
        <p:nvSpPr>
          <p:cNvPr id="31" name="Google Shape;55;p13"/>
          <p:cNvSpPr txBox="1"/>
          <p:nvPr/>
        </p:nvSpPr>
        <p:spPr>
          <a:xfrm>
            <a:off x="1453258" y="13831092"/>
            <a:ext cx="3943087" cy="52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Objetivos</a:t>
            </a:r>
          </a:p>
        </p:txBody>
      </p:sp>
      <p:sp>
        <p:nvSpPr>
          <p:cNvPr id="32" name="Google Shape;55;p13"/>
          <p:cNvSpPr txBox="1"/>
          <p:nvPr/>
        </p:nvSpPr>
        <p:spPr>
          <a:xfrm>
            <a:off x="1524000" y="8094216"/>
            <a:ext cx="3943087" cy="52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sz="4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Introdução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1523999" y="9175262"/>
            <a:ext cx="88980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Lorem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ipsum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amet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consectetuer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adipiscing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elit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sed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diam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nonummy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nibh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euismod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tincidunt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laoreet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magna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aliquam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erat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volutpat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Ut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wisi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enim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ad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minim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veniam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quis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nostrud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exerci </a:t>
            </a:r>
            <a:r>
              <a:rPr lang="pt-BR" sz="4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tation</a:t>
            </a:r>
            <a:r>
              <a:rPr lang="pt-BR" sz="4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pt-BR" sz="42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34" name="Google Shape;55;p13"/>
          <p:cNvSpPr txBox="1"/>
          <p:nvPr/>
        </p:nvSpPr>
        <p:spPr>
          <a:xfrm>
            <a:off x="11226421" y="26396101"/>
            <a:ext cx="3943087" cy="52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Conclusões</a:t>
            </a:r>
          </a:p>
        </p:txBody>
      </p:sp>
      <p:sp>
        <p:nvSpPr>
          <p:cNvPr id="35" name="Google Shape;55;p13"/>
          <p:cNvSpPr txBox="1"/>
          <p:nvPr/>
        </p:nvSpPr>
        <p:spPr>
          <a:xfrm>
            <a:off x="1523999" y="31228859"/>
            <a:ext cx="7744692" cy="789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Referências  Bibliográficas e Agradecimentos</a:t>
            </a:r>
          </a:p>
        </p:txBody>
      </p:sp>
      <p:sp>
        <p:nvSpPr>
          <p:cNvPr id="36" name="Shape 97"/>
          <p:cNvSpPr txBox="1"/>
          <p:nvPr/>
        </p:nvSpPr>
        <p:spPr>
          <a:xfrm>
            <a:off x="1523999" y="32294474"/>
            <a:ext cx="432350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buClr>
                <a:schemeClr val="dk1"/>
              </a:buClr>
              <a:buSzPts val="4500"/>
            </a:pPr>
            <a:r>
              <a:rPr lang="pt-B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de 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acordo com as normas da ABNT vigentes.</a:t>
            </a:r>
            <a:r>
              <a:rPr lang="pt-BR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tângulo 36"/>
          <p:cNvSpPr/>
          <p:nvPr/>
        </p:nvSpPr>
        <p:spPr>
          <a:xfrm flipV="1">
            <a:off x="1583123" y="31979671"/>
            <a:ext cx="7767925" cy="781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/>
          <p:cNvSpPr/>
          <p:nvPr/>
        </p:nvSpPr>
        <p:spPr>
          <a:xfrm flipV="1">
            <a:off x="1523999" y="20452000"/>
            <a:ext cx="7767925" cy="781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/>
          <p:cNvSpPr/>
          <p:nvPr/>
        </p:nvSpPr>
        <p:spPr>
          <a:xfrm flipV="1">
            <a:off x="1499313" y="14822889"/>
            <a:ext cx="7767925" cy="781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/>
          <p:cNvSpPr/>
          <p:nvPr/>
        </p:nvSpPr>
        <p:spPr>
          <a:xfrm flipV="1">
            <a:off x="1474627" y="9046293"/>
            <a:ext cx="7767925" cy="781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CaixaDeTexto 40"/>
          <p:cNvSpPr txBox="1"/>
          <p:nvPr/>
        </p:nvSpPr>
        <p:spPr>
          <a:xfrm>
            <a:off x="1523999" y="15079832"/>
            <a:ext cx="88980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Lorem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ipsum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amet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consectetuer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adipiscing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elit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sed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diam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nonummy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nibh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euismod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tincidunt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laoreet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magna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aliquam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erat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volutpat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Ut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wisi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enim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ad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minim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veniam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quis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nostrud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exerci </a:t>
            </a:r>
            <a:r>
              <a:rPr lang="pt-BR" sz="4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tation</a:t>
            </a:r>
            <a:r>
              <a:rPr lang="pt-BR" sz="4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pt-BR" sz="42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42" name="Retângulo 41"/>
          <p:cNvSpPr/>
          <p:nvPr/>
        </p:nvSpPr>
        <p:spPr>
          <a:xfrm flipV="1">
            <a:off x="11481073" y="9052743"/>
            <a:ext cx="7767925" cy="781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etângulo 42"/>
          <p:cNvSpPr/>
          <p:nvPr/>
        </p:nvSpPr>
        <p:spPr>
          <a:xfrm flipV="1">
            <a:off x="11226421" y="27443681"/>
            <a:ext cx="7767925" cy="781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Retângulo 45"/>
          <p:cNvSpPr/>
          <p:nvPr/>
        </p:nvSpPr>
        <p:spPr>
          <a:xfrm>
            <a:off x="11379200" y="19441028"/>
            <a:ext cx="8781498" cy="51253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Shape 97"/>
          <p:cNvSpPr txBox="1"/>
          <p:nvPr/>
        </p:nvSpPr>
        <p:spPr>
          <a:xfrm>
            <a:off x="11334095" y="24922831"/>
            <a:ext cx="308174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4500"/>
            </a:pP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 </a:t>
            </a:r>
            <a:r>
              <a:rPr lang="pt-B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Inserir legenda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Shape 97"/>
          <p:cNvSpPr txBox="1"/>
          <p:nvPr/>
        </p:nvSpPr>
        <p:spPr>
          <a:xfrm>
            <a:off x="14633454" y="21956366"/>
            <a:ext cx="308174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4500"/>
            </a:pPr>
            <a:r>
              <a:rPr lang="pt-BR" sz="2000" b="1" dirty="0" smtClean="0"/>
              <a:t>IMAGEM ILUSTRATIVA</a:t>
            </a:r>
            <a:endParaRPr sz="2000" b="1" dirty="0"/>
          </a:p>
        </p:txBody>
      </p:sp>
      <p:sp>
        <p:nvSpPr>
          <p:cNvPr id="49" name="CaixaDeTexto 48"/>
          <p:cNvSpPr txBox="1"/>
          <p:nvPr/>
        </p:nvSpPr>
        <p:spPr>
          <a:xfrm>
            <a:off x="11226421" y="27891304"/>
            <a:ext cx="88980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Lorem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ipsum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amet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consectetuer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adipiscing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elit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sed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diam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nonummy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nibh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euismod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tincidunt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ut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laoreet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dolore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magna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aliquam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erat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volutpat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 Ut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wisi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enim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ad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minim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veniam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quis </a:t>
            </a:r>
            <a:r>
              <a:rPr lang="pt-BR" sz="42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nostrud</a:t>
            </a:r>
            <a:r>
              <a:rPr lang="pt-BR" sz="42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exerci </a:t>
            </a:r>
            <a:r>
              <a:rPr lang="pt-BR" sz="4200" dirty="0" err="1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tation</a:t>
            </a:r>
            <a:r>
              <a:rPr lang="pt-BR" sz="42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.</a:t>
            </a:r>
            <a:endParaRPr lang="pt-BR" sz="42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015275" y="629649"/>
            <a:ext cx="3967914" cy="2734176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Logo Instituição</a:t>
            </a:r>
            <a:endParaRPr lang="pt-BR" dirty="0"/>
          </a:p>
        </p:txBody>
      </p:sp>
      <p:sp>
        <p:nvSpPr>
          <p:cNvPr id="44" name="Retângulo 43"/>
          <p:cNvSpPr/>
          <p:nvPr/>
        </p:nvSpPr>
        <p:spPr>
          <a:xfrm>
            <a:off x="16446148" y="558880"/>
            <a:ext cx="3967914" cy="2734176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Logo Instituição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58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330</Words>
  <Application>Microsoft Office PowerPoint</Application>
  <PresentationFormat>Personalizar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Lato</vt:lpstr>
      <vt:lpstr>Open Sans</vt:lpstr>
      <vt:lpstr>Times New Roman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AttPromo</dc:creator>
  <cp:lastModifiedBy>Silvani</cp:lastModifiedBy>
  <cp:revision>7</cp:revision>
  <dcterms:created xsi:type="dcterms:W3CDTF">2024-08-21T16:23:51Z</dcterms:created>
  <dcterms:modified xsi:type="dcterms:W3CDTF">2024-08-22T01:10:04Z</dcterms:modified>
</cp:coreProperties>
</file>