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AF9"/>
    <a:srgbClr val="A7A394"/>
    <a:srgbClr val="1622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80FE26-86DE-4FFB-A5F7-32446E5E6C9A}" v="12" dt="2024-07-21T12:56:01.5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8" d="100"/>
          <a:sy n="98" d="100"/>
        </p:scale>
        <p:origin x="1646" y="-14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ébora Oliveira" userId="be11fb1ce764dbe1" providerId="LiveId" clId="{5580FE26-86DE-4FFB-A5F7-32446E5E6C9A}"/>
    <pc:docChg chg="custSel modSld">
      <pc:chgData name="Débora Oliveira" userId="be11fb1ce764dbe1" providerId="LiveId" clId="{5580FE26-86DE-4FFB-A5F7-32446E5E6C9A}" dt="2024-07-22T12:13:04.630" v="722" actId="1035"/>
      <pc:docMkLst>
        <pc:docMk/>
      </pc:docMkLst>
      <pc:sldChg chg="addSp delSp modSp mod">
        <pc:chgData name="Débora Oliveira" userId="be11fb1ce764dbe1" providerId="LiveId" clId="{5580FE26-86DE-4FFB-A5F7-32446E5E6C9A}" dt="2024-07-22T12:13:04.630" v="722" actId="1035"/>
        <pc:sldMkLst>
          <pc:docMk/>
          <pc:sldMk cId="1373206711" sldId="256"/>
        </pc:sldMkLst>
        <pc:spChg chg="add del mod">
          <ac:chgData name="Débora Oliveira" userId="be11fb1ce764dbe1" providerId="LiveId" clId="{5580FE26-86DE-4FFB-A5F7-32446E5E6C9A}" dt="2024-07-21T12:53:15.404" v="491" actId="21"/>
          <ac:spMkLst>
            <pc:docMk/>
            <pc:sldMk cId="1373206711" sldId="256"/>
            <ac:spMk id="3" creationId="{72AB4463-937D-8111-8E9B-83856D83FB2A}"/>
          </ac:spMkLst>
        </pc:spChg>
        <pc:spChg chg="mod">
          <ac:chgData name="Débora Oliveira" userId="be11fb1ce764dbe1" providerId="LiveId" clId="{5580FE26-86DE-4FFB-A5F7-32446E5E6C9A}" dt="2024-07-11T23:03:41.176" v="74" actId="1035"/>
          <ac:spMkLst>
            <pc:docMk/>
            <pc:sldMk cId="1373206711" sldId="256"/>
            <ac:spMk id="4" creationId="{403D6504-E920-B2D0-2640-E30C81B30F8C}"/>
          </ac:spMkLst>
        </pc:spChg>
        <pc:spChg chg="mod">
          <ac:chgData name="Débora Oliveira" userId="be11fb1ce764dbe1" providerId="LiveId" clId="{5580FE26-86DE-4FFB-A5F7-32446E5E6C9A}" dt="2024-07-20T18:42:24.001" v="243" actId="1035"/>
          <ac:spMkLst>
            <pc:docMk/>
            <pc:sldMk cId="1373206711" sldId="256"/>
            <ac:spMk id="5" creationId="{2953A84C-FAE4-7614-8365-4946205AEC16}"/>
          </ac:spMkLst>
        </pc:spChg>
        <pc:spChg chg="mod">
          <ac:chgData name="Débora Oliveira" userId="be11fb1ce764dbe1" providerId="LiveId" clId="{5580FE26-86DE-4FFB-A5F7-32446E5E6C9A}" dt="2024-07-22T12:12:25.285" v="716" actId="1036"/>
          <ac:spMkLst>
            <pc:docMk/>
            <pc:sldMk cId="1373206711" sldId="256"/>
            <ac:spMk id="6" creationId="{CDC9744B-D7E8-0136-A519-E7196E246C10}"/>
          </ac:spMkLst>
        </pc:spChg>
        <pc:spChg chg="mod">
          <ac:chgData name="Débora Oliveira" userId="be11fb1ce764dbe1" providerId="LiveId" clId="{5580FE26-86DE-4FFB-A5F7-32446E5E6C9A}" dt="2024-07-21T12:52:33.907" v="441" actId="1038"/>
          <ac:spMkLst>
            <pc:docMk/>
            <pc:sldMk cId="1373206711" sldId="256"/>
            <ac:spMk id="8" creationId="{E5F24C2E-BE08-45E3-2317-841F4CB477DE}"/>
          </ac:spMkLst>
        </pc:spChg>
        <pc:spChg chg="mod">
          <ac:chgData name="Débora Oliveira" userId="be11fb1ce764dbe1" providerId="LiveId" clId="{5580FE26-86DE-4FFB-A5F7-32446E5E6C9A}" dt="2024-07-21T12:52:20.514" v="402" actId="1035"/>
          <ac:spMkLst>
            <pc:docMk/>
            <pc:sldMk cId="1373206711" sldId="256"/>
            <ac:spMk id="9" creationId="{FC27BF1F-65E5-27EE-C1E8-4A24E39BAC30}"/>
          </ac:spMkLst>
        </pc:spChg>
        <pc:spChg chg="mod">
          <ac:chgData name="Débora Oliveira" userId="be11fb1ce764dbe1" providerId="LiveId" clId="{5580FE26-86DE-4FFB-A5F7-32446E5E6C9A}" dt="2024-07-22T12:12:54.137" v="719" actId="1035"/>
          <ac:spMkLst>
            <pc:docMk/>
            <pc:sldMk cId="1373206711" sldId="256"/>
            <ac:spMk id="10" creationId="{4D5AB93C-6768-2CD0-F013-915A71E09DDA}"/>
          </ac:spMkLst>
        </pc:spChg>
        <pc:spChg chg="mod">
          <ac:chgData name="Débora Oliveira" userId="be11fb1ce764dbe1" providerId="LiveId" clId="{5580FE26-86DE-4FFB-A5F7-32446E5E6C9A}" dt="2024-07-20T18:40:22.467" v="239" actId="1035"/>
          <ac:spMkLst>
            <pc:docMk/>
            <pc:sldMk cId="1373206711" sldId="256"/>
            <ac:spMk id="11" creationId="{BAFD584D-C287-A8BA-70F9-011A3CBC89AD}"/>
          </ac:spMkLst>
        </pc:spChg>
        <pc:spChg chg="mod">
          <ac:chgData name="Débora Oliveira" userId="be11fb1ce764dbe1" providerId="LiveId" clId="{5580FE26-86DE-4FFB-A5F7-32446E5E6C9A}" dt="2024-07-20T18:42:27.115" v="246" actId="1035"/>
          <ac:spMkLst>
            <pc:docMk/>
            <pc:sldMk cId="1373206711" sldId="256"/>
            <ac:spMk id="12" creationId="{165924B3-846F-801F-1769-6CBC748328E3}"/>
          </ac:spMkLst>
        </pc:spChg>
        <pc:spChg chg="mod">
          <ac:chgData name="Débora Oliveira" userId="be11fb1ce764dbe1" providerId="LiveId" clId="{5580FE26-86DE-4FFB-A5F7-32446E5E6C9A}" dt="2024-07-22T12:12:33.989" v="717" actId="115"/>
          <ac:spMkLst>
            <pc:docMk/>
            <pc:sldMk cId="1373206711" sldId="256"/>
            <ac:spMk id="13" creationId="{6B85DF92-04B6-CB9E-10EA-06F07E002DE8}"/>
          </ac:spMkLst>
        </pc:spChg>
        <pc:spChg chg="add del mod">
          <ac:chgData name="Débora Oliveira" userId="be11fb1ce764dbe1" providerId="LiveId" clId="{5580FE26-86DE-4FFB-A5F7-32446E5E6C9A}" dt="2024-07-21T12:53:47.620" v="493" actId="21"/>
          <ac:spMkLst>
            <pc:docMk/>
            <pc:sldMk cId="1373206711" sldId="256"/>
            <ac:spMk id="15" creationId="{72AB4463-937D-8111-8E9B-83856D83FB2A}"/>
          </ac:spMkLst>
        </pc:spChg>
        <pc:spChg chg="add del mod">
          <ac:chgData name="Débora Oliveira" userId="be11fb1ce764dbe1" providerId="LiveId" clId="{5580FE26-86DE-4FFB-A5F7-32446E5E6C9A}" dt="2024-07-21T12:54:47.592" v="495" actId="21"/>
          <ac:spMkLst>
            <pc:docMk/>
            <pc:sldMk cId="1373206711" sldId="256"/>
            <ac:spMk id="16" creationId="{72AB4463-937D-8111-8E9B-83856D83FB2A}"/>
          </ac:spMkLst>
        </pc:spChg>
        <pc:spChg chg="add mod">
          <ac:chgData name="Débora Oliveira" userId="be11fb1ce764dbe1" providerId="LiveId" clId="{5580FE26-86DE-4FFB-A5F7-32446E5E6C9A}" dt="2024-07-21T12:55:39.139" v="669" actId="1038"/>
          <ac:spMkLst>
            <pc:docMk/>
            <pc:sldMk cId="1373206711" sldId="256"/>
            <ac:spMk id="18" creationId="{9CC409CC-AE4A-EFFB-73AC-99A075E70558}"/>
          </ac:spMkLst>
        </pc:spChg>
        <pc:spChg chg="mod">
          <ac:chgData name="Débora Oliveira" userId="be11fb1ce764dbe1" providerId="LiveId" clId="{5580FE26-86DE-4FFB-A5F7-32446E5E6C9A}" dt="2024-07-22T12:12:15.118" v="700" actId="1036"/>
          <ac:spMkLst>
            <pc:docMk/>
            <pc:sldMk cId="1373206711" sldId="256"/>
            <ac:spMk id="21" creationId="{9ABDD8D9-6400-533F-686F-254CA144E2AB}"/>
          </ac:spMkLst>
        </pc:spChg>
        <pc:spChg chg="del">
          <ac:chgData name="Débora Oliveira" userId="be11fb1ce764dbe1" providerId="LiveId" clId="{5580FE26-86DE-4FFB-A5F7-32446E5E6C9A}" dt="2024-07-21T12:52:56.327" v="489" actId="21"/>
          <ac:spMkLst>
            <pc:docMk/>
            <pc:sldMk cId="1373206711" sldId="256"/>
            <ac:spMk id="22" creationId="{72AB4463-937D-8111-8E9B-83856D83FB2A}"/>
          </ac:spMkLst>
        </pc:spChg>
        <pc:spChg chg="mod">
          <ac:chgData name="Débora Oliveira" userId="be11fb1ce764dbe1" providerId="LiveId" clId="{5580FE26-86DE-4FFB-A5F7-32446E5E6C9A}" dt="2024-07-11T23:06:03.112" v="150" actId="113"/>
          <ac:spMkLst>
            <pc:docMk/>
            <pc:sldMk cId="1373206711" sldId="256"/>
            <ac:spMk id="23" creationId="{58180A1E-8D33-1FE0-AC21-051C763CEFB6}"/>
          </ac:spMkLst>
        </pc:spChg>
        <pc:spChg chg="mod">
          <ac:chgData name="Débora Oliveira" userId="be11fb1ce764dbe1" providerId="LiveId" clId="{5580FE26-86DE-4FFB-A5F7-32446E5E6C9A}" dt="2024-07-22T12:13:04.630" v="722" actId="1035"/>
          <ac:spMkLst>
            <pc:docMk/>
            <pc:sldMk cId="1373206711" sldId="256"/>
            <ac:spMk id="25" creationId="{DB7740C6-4928-6986-A5A4-FCE556D22746}"/>
          </ac:spMkLst>
        </pc:spChg>
        <pc:spChg chg="mod">
          <ac:chgData name="Débora Oliveira" userId="be11fb1ce764dbe1" providerId="LiveId" clId="{5580FE26-86DE-4FFB-A5F7-32446E5E6C9A}" dt="2024-07-21T12:52:28.868" v="419" actId="1036"/>
          <ac:spMkLst>
            <pc:docMk/>
            <pc:sldMk cId="1373206711" sldId="256"/>
            <ac:spMk id="26" creationId="{703A9DBD-FA54-55FF-D010-99DD32035218}"/>
          </ac:spMkLst>
        </pc:spChg>
        <pc:spChg chg="mod">
          <ac:chgData name="Débora Oliveira" userId="be11fb1ce764dbe1" providerId="LiveId" clId="{5580FE26-86DE-4FFB-A5F7-32446E5E6C9A}" dt="2024-07-21T12:52:10.151" v="379" actId="1036"/>
          <ac:spMkLst>
            <pc:docMk/>
            <pc:sldMk cId="1373206711" sldId="256"/>
            <ac:spMk id="27" creationId="{0C77583C-E475-A19A-4964-8C819D81D96A}"/>
          </ac:spMkLst>
        </pc:spChg>
        <pc:spChg chg="mod">
          <ac:chgData name="Débora Oliveira" userId="be11fb1ce764dbe1" providerId="LiveId" clId="{5580FE26-86DE-4FFB-A5F7-32446E5E6C9A}" dt="2024-07-22T12:12:49.781" v="718" actId="1035"/>
          <ac:spMkLst>
            <pc:docMk/>
            <pc:sldMk cId="1373206711" sldId="256"/>
            <ac:spMk id="28" creationId="{B31CF64B-9053-9D49-B757-2778654AA30A}"/>
          </ac:spMkLst>
        </pc:spChg>
        <pc:graphicFrameChg chg="mod">
          <ac:chgData name="Débora Oliveira" userId="be11fb1ce764dbe1" providerId="LiveId" clId="{5580FE26-86DE-4FFB-A5F7-32446E5E6C9A}" dt="2024-07-22T12:12:16.615" v="703" actId="1036"/>
          <ac:graphicFrameMkLst>
            <pc:docMk/>
            <pc:sldMk cId="1373206711" sldId="256"/>
            <ac:graphicFrameMk id="20" creationId="{AACFCC6E-644A-143D-6D5B-89A3B0DDB578}"/>
          </ac:graphicFrameMkLst>
        </pc:graphicFrameChg>
        <pc:graphicFrameChg chg="mod">
          <ac:chgData name="Débora Oliveira" userId="be11fb1ce764dbe1" providerId="LiveId" clId="{5580FE26-86DE-4FFB-A5F7-32446E5E6C9A}" dt="2024-07-21T12:52:45.821" v="488" actId="1036"/>
          <ac:graphicFrameMkLst>
            <pc:docMk/>
            <pc:sldMk cId="1373206711" sldId="256"/>
            <ac:graphicFrameMk id="24" creationId="{CE668052-1F7E-E532-73D9-485D67094908}"/>
          </ac:graphicFrameMkLst>
        </pc:graphicFrameChg>
        <pc:picChg chg="mod">
          <ac:chgData name="Débora Oliveira" userId="be11fb1ce764dbe1" providerId="LiveId" clId="{5580FE26-86DE-4FFB-A5F7-32446E5E6C9A}" dt="2024-07-21T12:51:43.884" v="306" actId="1038"/>
          <ac:picMkLst>
            <pc:docMk/>
            <pc:sldMk cId="1373206711" sldId="256"/>
            <ac:picMk id="14" creationId="{5BBAFC76-077A-4B73-245E-D2FF70DE45A3}"/>
          </ac:picMkLst>
        </pc:picChg>
        <pc:picChg chg="add">
          <ac:chgData name="Débora Oliveira" userId="be11fb1ce764dbe1" providerId="LiveId" clId="{5580FE26-86DE-4FFB-A5F7-32446E5E6C9A}" dt="2024-07-21T12:54:59.470" v="496"/>
          <ac:picMkLst>
            <pc:docMk/>
            <pc:sldMk cId="1373206711" sldId="256"/>
            <ac:picMk id="17" creationId="{E9483054-4430-FA2B-4E3A-CCC8C2D2835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F50AE-292F-4850-8275-5A6DEFB0F6AD}" type="datetimeFigureOut">
              <a:rPr lang="pt-BR" smtClean="0"/>
              <a:t>02/08/2024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795DA-0C3A-49C9-8279-21954149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9516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F50AE-292F-4850-8275-5A6DEFB0F6AD}" type="datetimeFigureOut">
              <a:rPr lang="pt-BR" smtClean="0"/>
              <a:t>02/08/2024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795DA-0C3A-49C9-8279-21954149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4519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F50AE-292F-4850-8275-5A6DEFB0F6AD}" type="datetimeFigureOut">
              <a:rPr lang="pt-BR" smtClean="0"/>
              <a:t>02/08/2024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795DA-0C3A-49C9-8279-21954149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8918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F50AE-292F-4850-8275-5A6DEFB0F6AD}" type="datetimeFigureOut">
              <a:rPr lang="pt-BR" smtClean="0"/>
              <a:t>02/08/2024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795DA-0C3A-49C9-8279-21954149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2259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F50AE-292F-4850-8275-5A6DEFB0F6AD}" type="datetimeFigureOut">
              <a:rPr lang="pt-BR" smtClean="0"/>
              <a:t>02/08/2024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795DA-0C3A-49C9-8279-21954149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4267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F50AE-292F-4850-8275-5A6DEFB0F6AD}" type="datetimeFigureOut">
              <a:rPr lang="pt-BR" smtClean="0"/>
              <a:t>02/08/2024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795DA-0C3A-49C9-8279-21954149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0115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F50AE-292F-4850-8275-5A6DEFB0F6AD}" type="datetimeFigureOut">
              <a:rPr lang="pt-BR" smtClean="0"/>
              <a:t>02/08/2024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795DA-0C3A-49C9-8279-21954149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6928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F50AE-292F-4850-8275-5A6DEFB0F6AD}" type="datetimeFigureOut">
              <a:rPr lang="pt-BR" smtClean="0"/>
              <a:t>02/08/2024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795DA-0C3A-49C9-8279-21954149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2913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F50AE-292F-4850-8275-5A6DEFB0F6AD}" type="datetimeFigureOut">
              <a:rPr lang="pt-BR" smtClean="0"/>
              <a:t>02/08/2024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795DA-0C3A-49C9-8279-21954149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6728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F50AE-292F-4850-8275-5A6DEFB0F6AD}" type="datetimeFigureOut">
              <a:rPr lang="pt-BR" smtClean="0"/>
              <a:t>02/08/2024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795DA-0C3A-49C9-8279-21954149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6966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F50AE-292F-4850-8275-5A6DEFB0F6AD}" type="datetimeFigureOut">
              <a:rPr lang="pt-BR" smtClean="0"/>
              <a:t>02/08/2024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795DA-0C3A-49C9-8279-21954149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6625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7F50AE-292F-4850-8275-5A6DEFB0F6AD}" type="datetimeFigureOut">
              <a:rPr lang="pt-BR" smtClean="0"/>
              <a:t>02/08/2024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3795DA-0C3A-49C9-8279-21954149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4337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03D6504-E920-B2D0-2640-E30C81B30F8C}"/>
              </a:ext>
            </a:extLst>
          </p:cNvPr>
          <p:cNvSpPr txBox="1"/>
          <p:nvPr/>
        </p:nvSpPr>
        <p:spPr>
          <a:xfrm>
            <a:off x="275599" y="2298179"/>
            <a:ext cx="13982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>
                <a:solidFill>
                  <a:srgbClr val="1622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953A84C-FAE4-7614-8365-4946205AEC16}"/>
              </a:ext>
            </a:extLst>
          </p:cNvPr>
          <p:cNvSpPr txBox="1"/>
          <p:nvPr/>
        </p:nvSpPr>
        <p:spPr>
          <a:xfrm>
            <a:off x="275599" y="4114378"/>
            <a:ext cx="14442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>
                <a:solidFill>
                  <a:srgbClr val="1622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DC9744B-D7E8-0136-A519-E7196E246C10}"/>
              </a:ext>
            </a:extLst>
          </p:cNvPr>
          <p:cNvSpPr txBox="1"/>
          <p:nvPr/>
        </p:nvSpPr>
        <p:spPr>
          <a:xfrm>
            <a:off x="275599" y="5453186"/>
            <a:ext cx="22797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>
                <a:solidFill>
                  <a:srgbClr val="1622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AND DISCUSSION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5F24C2E-BE08-45E3-2317-841F4CB477DE}"/>
              </a:ext>
            </a:extLst>
          </p:cNvPr>
          <p:cNvSpPr txBox="1"/>
          <p:nvPr/>
        </p:nvSpPr>
        <p:spPr>
          <a:xfrm>
            <a:off x="3450667" y="4395008"/>
            <a:ext cx="12298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>
                <a:solidFill>
                  <a:srgbClr val="1622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C27BF1F-65E5-27EE-C1E8-4A24E39BAC30}"/>
              </a:ext>
            </a:extLst>
          </p:cNvPr>
          <p:cNvSpPr txBox="1"/>
          <p:nvPr/>
        </p:nvSpPr>
        <p:spPr>
          <a:xfrm>
            <a:off x="3440034" y="4972947"/>
            <a:ext cx="17251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>
                <a:solidFill>
                  <a:srgbClr val="1622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ACKNOWLEDGMENTS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D5AB93C-6768-2CD0-F013-915A71E09DDA}"/>
              </a:ext>
            </a:extLst>
          </p:cNvPr>
          <p:cNvSpPr txBox="1"/>
          <p:nvPr/>
        </p:nvSpPr>
        <p:spPr>
          <a:xfrm>
            <a:off x="3451609" y="5658025"/>
            <a:ext cx="11544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>
                <a:solidFill>
                  <a:srgbClr val="1622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58180A1E-8D33-1FE0-AC21-051C763CEFB6}"/>
              </a:ext>
            </a:extLst>
          </p:cNvPr>
          <p:cNvSpPr txBox="1"/>
          <p:nvPr/>
        </p:nvSpPr>
        <p:spPr>
          <a:xfrm>
            <a:off x="275599" y="2487595"/>
            <a:ext cx="3153398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The arrangement of the texts represented in the space of the TITLE OF THE WORK and the AUTHOR’S NAME is mandatory.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In the “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TOPIC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” space,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authors must enter the area where the work was approved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; formatting in this space is also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mandatory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. For other spaces after the INTRODUCTION, formatting is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optional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. We suggest using the following formatting for the body of the text: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Arial, size 9. And for topic titles: Arial, size 11, bold.</a:t>
            </a:r>
          </a:p>
          <a:p>
            <a:pPr algn="just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Works must be sent in electronic poster format (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e-Poster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), that is,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they do not need to be printed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. Follow the instructions on the website.</a:t>
            </a:r>
            <a:endParaRPr lang="pt-BR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8DC8607-D376-FE16-009E-E27D83265D87}"/>
              </a:ext>
            </a:extLst>
          </p:cNvPr>
          <p:cNvSpPr txBox="1"/>
          <p:nvPr/>
        </p:nvSpPr>
        <p:spPr>
          <a:xfrm>
            <a:off x="399367" y="1506652"/>
            <a:ext cx="60592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rgbClr val="1622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OF THE WORK IN CAPITAL LETTERS: FONT ARIAL, BOLD, SIZE 11 (MAY BE REDUCED TO 10 IF THE TITLE IS LONGER) </a:t>
            </a:r>
            <a:endParaRPr lang="pt-BR" sz="1100" b="1" dirty="0">
              <a:solidFill>
                <a:srgbClr val="16223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D2CD8ED-85FD-109F-603A-D1AEC1C6ED54}"/>
              </a:ext>
            </a:extLst>
          </p:cNvPr>
          <p:cNvSpPr txBox="1"/>
          <p:nvPr/>
        </p:nvSpPr>
        <p:spPr>
          <a:xfrm>
            <a:off x="170738" y="1131235"/>
            <a:ext cx="29969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rgbClr val="F9FA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TOPIC (E.J. INDUSTRIAL ENZYMOLOGY)</a:t>
            </a:r>
            <a:endParaRPr lang="pt-BR" sz="1100" b="1" dirty="0">
              <a:solidFill>
                <a:srgbClr val="F9FAF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AFD584D-C287-A8BA-70F9-011A3CBC89AD}"/>
              </a:ext>
            </a:extLst>
          </p:cNvPr>
          <p:cNvSpPr txBox="1"/>
          <p:nvPr/>
        </p:nvSpPr>
        <p:spPr>
          <a:xfrm>
            <a:off x="170736" y="1868821"/>
            <a:ext cx="651652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1622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 1, Author 2, Author 3, Author 4 and Author 5 (SURNAME, N. format)</a:t>
            </a:r>
          </a:p>
          <a:p>
            <a:pPr algn="ctr"/>
            <a:r>
              <a:rPr lang="en-US" sz="900" dirty="0">
                <a:solidFill>
                  <a:srgbClr val="1622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Origin Institution(s)</a:t>
            </a:r>
          </a:p>
          <a:p>
            <a:pPr algn="ctr"/>
            <a:r>
              <a:rPr lang="en-US" sz="900" dirty="0">
                <a:solidFill>
                  <a:srgbClr val="1622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ARIAL, SIZE 9</a:t>
            </a:r>
            <a:endParaRPr lang="pt-BR" sz="900" dirty="0">
              <a:solidFill>
                <a:srgbClr val="16223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65924B3-846F-801F-1769-6CBC748328E3}"/>
              </a:ext>
            </a:extLst>
          </p:cNvPr>
          <p:cNvSpPr txBox="1"/>
          <p:nvPr/>
        </p:nvSpPr>
        <p:spPr>
          <a:xfrm>
            <a:off x="275599" y="4312729"/>
            <a:ext cx="3104654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Authors can insert texts, figures, graphs and diagrams to present the methodology used in the work.</a:t>
            </a:r>
          </a:p>
          <a:p>
            <a:pPr algn="just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Works must be written in English and be associated with one of the six thematic axes chosen at the time of submission.</a:t>
            </a:r>
          </a:p>
          <a:p>
            <a:pPr algn="just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We suggest using direct and succinct language to better present the methodology.</a:t>
            </a:r>
            <a:endParaRPr lang="pt-BR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B85DF92-04B6-CB9E-10EA-06F07E002DE8}"/>
              </a:ext>
            </a:extLst>
          </p:cNvPr>
          <p:cNvSpPr txBox="1"/>
          <p:nvPr/>
        </p:nvSpPr>
        <p:spPr>
          <a:xfrm>
            <a:off x="275599" y="5711260"/>
            <a:ext cx="3104654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The content of approved slides or posters must be in English, but presentations will be made in Portuguese. </a:t>
            </a:r>
            <a:r>
              <a:rPr lang="en-US" sz="900" b="1" u="sng" dirty="0">
                <a:latin typeface="Arial" panose="020B0604020202020204" pitchFamily="34" charset="0"/>
                <a:cs typeface="Arial" panose="020B0604020202020204" pitchFamily="34" charset="0"/>
              </a:rPr>
              <a:t>The e-poster must be submitted in the congressperson's area, available on the I COBBIND website, by August 23</a:t>
            </a:r>
            <a:r>
              <a:rPr lang="en-US" sz="900" b="1" u="sng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900" b="1" u="sng" dirty="0">
                <a:latin typeface="Arial" panose="020B0604020202020204" pitchFamily="34" charset="0"/>
                <a:cs typeface="Arial" panose="020B0604020202020204" pitchFamily="34" charset="0"/>
              </a:rPr>
              <a:t> 2024, with no extension period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Submission must be made in PDF format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000" b="1" u="sng" dirty="0">
                <a:latin typeface="Arial" panose="020B0604020202020204" pitchFamily="34" charset="0"/>
                <a:cs typeface="Arial" panose="020B0604020202020204" pitchFamily="34" charset="0"/>
              </a:rPr>
              <a:t>Save your file as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: ID abstract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number_Presenter’s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surname.pdf. </a:t>
            </a:r>
          </a:p>
          <a:p>
            <a:pPr algn="just"/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Gráfico 6">
            <a:extLst>
              <a:ext uri="{FF2B5EF4-FFF2-40B4-BE49-F238E27FC236}">
                <a16:creationId xmlns:a16="http://schemas.microsoft.com/office/drawing/2014/main" id="{AACFCC6E-644A-143D-6D5B-89A3B0DDB5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9342867"/>
              </p:ext>
            </p:extLst>
          </p:nvPr>
        </p:nvGraphicFramePr>
        <p:xfrm>
          <a:off x="795788" y="6954660"/>
          <a:ext cx="1926145" cy="13388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áfico" r:id="rId3" imgW="9724949" imgH="5934151" progId="Excel.Chart.8">
                  <p:embed/>
                </p:oleObj>
              </mc:Choice>
              <mc:Fallback>
                <p:oleObj name="Gráfico" r:id="rId3" imgW="9724949" imgH="5934151" progId="Excel.Chart.8">
                  <p:embed/>
                  <p:pic>
                    <p:nvPicPr>
                      <p:cNvPr id="20" name="Gráfico 6">
                        <a:extLst>
                          <a:ext uri="{FF2B5EF4-FFF2-40B4-BE49-F238E27FC236}">
                            <a16:creationId xmlns:a16="http://schemas.microsoft.com/office/drawing/2014/main" id="{AACFCC6E-644A-143D-6D5B-89A3B0DDB578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788" y="6954660"/>
                        <a:ext cx="1926145" cy="13388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CaixaDeTexto 20">
            <a:extLst>
              <a:ext uri="{FF2B5EF4-FFF2-40B4-BE49-F238E27FC236}">
                <a16:creationId xmlns:a16="http://schemas.microsoft.com/office/drawing/2014/main" id="{9ABDD8D9-6400-533F-686F-254CA144E2AB}"/>
              </a:ext>
            </a:extLst>
          </p:cNvPr>
          <p:cNvSpPr txBox="1"/>
          <p:nvPr/>
        </p:nvSpPr>
        <p:spPr>
          <a:xfrm>
            <a:off x="1153332" y="8270042"/>
            <a:ext cx="113305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800" b="1" dirty="0">
                <a:latin typeface="Arial" panose="020B0604020202020204" pitchFamily="34" charset="0"/>
                <a:cs typeface="Arial" panose="020B0604020202020204" pitchFamily="34" charset="0"/>
              </a:rPr>
              <a:t>Figure 1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: Figure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pt-BR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4" name="Tabela 23">
            <a:extLst>
              <a:ext uri="{FF2B5EF4-FFF2-40B4-BE49-F238E27FC236}">
                <a16:creationId xmlns:a16="http://schemas.microsoft.com/office/drawing/2014/main" id="{CE668052-1F7E-E532-73D9-485D670949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1724"/>
              </p:ext>
            </p:extLst>
          </p:nvPr>
        </p:nvGraphicFramePr>
        <p:xfrm>
          <a:off x="3474992" y="3265177"/>
          <a:ext cx="2983638" cy="884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6185">
                  <a:extLst>
                    <a:ext uri="{9D8B030D-6E8A-4147-A177-3AD203B41FA5}">
                      <a16:colId xmlns:a16="http://schemas.microsoft.com/office/drawing/2014/main" val="3919409357"/>
                    </a:ext>
                  </a:extLst>
                </a:gridCol>
                <a:gridCol w="1134208">
                  <a:extLst>
                    <a:ext uri="{9D8B030D-6E8A-4147-A177-3AD203B41FA5}">
                      <a16:colId xmlns:a16="http://schemas.microsoft.com/office/drawing/2014/main" val="2919156483"/>
                    </a:ext>
                  </a:extLst>
                </a:gridCol>
                <a:gridCol w="1183245">
                  <a:extLst>
                    <a:ext uri="{9D8B030D-6E8A-4147-A177-3AD203B41FA5}">
                      <a16:colId xmlns:a16="http://schemas.microsoft.com/office/drawing/2014/main" val="571147632"/>
                    </a:ext>
                  </a:extLst>
                </a:gridCol>
              </a:tblGrid>
              <a:tr h="221220">
                <a:tc>
                  <a:txBody>
                    <a:bodyPr/>
                    <a:lstStyle/>
                    <a:p>
                      <a:pPr algn="ctr"/>
                      <a:r>
                        <a:rPr lang="pt-B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</a:t>
                      </a:r>
                    </a:p>
                  </a:txBody>
                  <a:tcPr marL="68068" marR="68068" marT="34034" marB="34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 1 (</a:t>
                      </a:r>
                      <a:r>
                        <a:rPr lang="pt-BR" sz="1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</a:t>
                      </a:r>
                      <a:r>
                        <a:rPr lang="pt-B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68068" marR="68068" marT="34034" marB="34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 2 (</a:t>
                      </a:r>
                      <a:r>
                        <a:rPr lang="pt-BR" sz="1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</a:t>
                      </a:r>
                      <a:r>
                        <a:rPr lang="pt-B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68068" marR="68068" marT="34034" marB="34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3011982"/>
                  </a:ext>
                </a:extLst>
              </a:tr>
              <a:tr h="221220"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68068" marR="68068" marT="34034" marB="34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-0.220</a:t>
                      </a:r>
                    </a:p>
                  </a:txBody>
                  <a:tcPr marL="68068" marR="68068" marT="34034" marB="34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0.443</a:t>
                      </a:r>
                    </a:p>
                  </a:txBody>
                  <a:tcPr marL="68068" marR="68068" marT="34034" marB="34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12340469"/>
                  </a:ext>
                </a:extLst>
              </a:tr>
              <a:tr h="221220"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</a:t>
                      </a:r>
                    </a:p>
                  </a:txBody>
                  <a:tcPr marL="68068" marR="68068" marT="34034" marB="340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0.500</a:t>
                      </a:r>
                    </a:p>
                  </a:txBody>
                  <a:tcPr marL="68068" marR="68068" marT="34034" marB="340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0.385</a:t>
                      </a:r>
                    </a:p>
                  </a:txBody>
                  <a:tcPr marL="68068" marR="68068" marT="34034" marB="34034" anchor="ctr"/>
                </a:tc>
                <a:extLst>
                  <a:ext uri="{0D108BD9-81ED-4DB2-BD59-A6C34878D82A}">
                    <a16:rowId xmlns:a16="http://schemas.microsoft.com/office/drawing/2014/main" val="2691135229"/>
                  </a:ext>
                </a:extLst>
              </a:tr>
              <a:tr h="221220"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</a:t>
                      </a:r>
                    </a:p>
                  </a:txBody>
                  <a:tcPr marL="68068" marR="68068" marT="34034" marB="340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0.251</a:t>
                      </a:r>
                    </a:p>
                  </a:txBody>
                  <a:tcPr marL="68068" marR="68068" marT="34034" marB="340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0.444</a:t>
                      </a:r>
                    </a:p>
                  </a:txBody>
                  <a:tcPr marL="68068" marR="68068" marT="34034" marB="340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1630800"/>
                  </a:ext>
                </a:extLst>
              </a:tr>
            </a:tbl>
          </a:graphicData>
        </a:graphic>
      </p:graphicFrame>
      <p:sp>
        <p:nvSpPr>
          <p:cNvPr id="25" name="CaixaDeTexto 24">
            <a:extLst>
              <a:ext uri="{FF2B5EF4-FFF2-40B4-BE49-F238E27FC236}">
                <a16:creationId xmlns:a16="http://schemas.microsoft.com/office/drawing/2014/main" id="{DB7740C6-4928-6986-A5A4-FCE556D22746}"/>
              </a:ext>
            </a:extLst>
          </p:cNvPr>
          <p:cNvSpPr txBox="1"/>
          <p:nvPr/>
        </p:nvSpPr>
        <p:spPr>
          <a:xfrm>
            <a:off x="4349029" y="4178560"/>
            <a:ext cx="113524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Table</a:t>
            </a:r>
            <a:r>
              <a:rPr lang="pt-BR" sz="800" b="1" dirty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Table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pt-BR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703A9DBD-FA54-55FF-D010-99DD32035218}"/>
              </a:ext>
            </a:extLst>
          </p:cNvPr>
          <p:cNvSpPr txBox="1"/>
          <p:nvPr/>
        </p:nvSpPr>
        <p:spPr>
          <a:xfrm>
            <a:off x="3440034" y="4585919"/>
            <a:ext cx="30296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The main conclusions regarding the research must be presented on this topic.</a:t>
            </a:r>
            <a:endParaRPr lang="pt-BR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0C77583C-E475-A19A-4964-8C819D81D96A}"/>
              </a:ext>
            </a:extLst>
          </p:cNvPr>
          <p:cNvSpPr txBox="1"/>
          <p:nvPr/>
        </p:nvSpPr>
        <p:spPr>
          <a:xfrm>
            <a:off x="3440034" y="5182899"/>
            <a:ext cx="2975309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People, grants, funds, and other entities should be acknowledged in this topic with full-written names in one paragraph.</a:t>
            </a:r>
            <a:endParaRPr lang="pt-BR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B31CF64B-9053-9D49-B757-2778654AA30A}"/>
              </a:ext>
            </a:extLst>
          </p:cNvPr>
          <p:cNvSpPr txBox="1"/>
          <p:nvPr/>
        </p:nvSpPr>
        <p:spPr>
          <a:xfrm>
            <a:off x="3451609" y="5868704"/>
            <a:ext cx="3007021" cy="2054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750" dirty="0">
                <a:latin typeface="Arial" panose="020B0604020202020204" pitchFamily="34" charset="0"/>
                <a:cs typeface="Arial" panose="020B0604020202020204" pitchFamily="34" charset="0"/>
              </a:rPr>
              <a:t>References may be cited in the text with Arabic numbers between square brackets "[ ]“. “As the properties of supports strongly affect the catalytic performance of immobilized enzymes, the design and preparation of support materials has been the focus of several recent studies. [1]”. Listed references must include the surname and initials of all the authors separated by comma, followed by year of the publication (between parenthesis) and DOI.</a:t>
            </a:r>
          </a:p>
          <a:p>
            <a:pPr algn="just"/>
            <a:endParaRPr lang="en-US" sz="7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750" dirty="0">
                <a:latin typeface="Arial" panose="020B0604020202020204" pitchFamily="34" charset="0"/>
                <a:cs typeface="Arial" panose="020B0604020202020204" pitchFamily="34" charset="0"/>
              </a:rPr>
              <a:t>[1]	DU, M., LIU, J., WANG, Q., </a:t>
            </a:r>
            <a:r>
              <a:rPr lang="pt-BR" sz="75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pt-BR" sz="750" dirty="0">
                <a:latin typeface="Arial" panose="020B0604020202020204" pitchFamily="34" charset="0"/>
                <a:cs typeface="Arial" panose="020B0604020202020204" pitchFamily="34" charset="0"/>
              </a:rPr>
              <a:t>. (2025). DOI: https://doi.org/10.1016/j.jes.2023.10.017</a:t>
            </a:r>
          </a:p>
          <a:p>
            <a:pPr algn="just"/>
            <a:r>
              <a:rPr lang="pt-BR" sz="750" dirty="0">
                <a:latin typeface="Arial" panose="020B0604020202020204" pitchFamily="34" charset="0"/>
                <a:cs typeface="Arial" panose="020B0604020202020204" pitchFamily="34" charset="0"/>
              </a:rPr>
              <a:t>[2]	ZHANG, Z., GAO, L., BOES, A. (2024) </a:t>
            </a:r>
            <a:r>
              <a:rPr lang="pt-BR" sz="75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pt-BR" sz="750" dirty="0">
                <a:latin typeface="Arial" panose="020B0604020202020204" pitchFamily="34" charset="0"/>
                <a:cs typeface="Arial" panose="020B0604020202020204" pitchFamily="34" charset="0"/>
              </a:rPr>
              <a:t>DOI: https://doi.org/10.1038/s41467-024-47007-y</a:t>
            </a:r>
          </a:p>
          <a:p>
            <a:pPr algn="just"/>
            <a:endParaRPr lang="pt-BR" sz="7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750" dirty="0">
                <a:latin typeface="Arial" panose="020B0604020202020204" pitchFamily="34" charset="0"/>
                <a:cs typeface="Arial" panose="020B0604020202020204" pitchFamily="34" charset="0"/>
              </a:rPr>
              <a:t>Or, if you prefer, instead of the listed references, you can add a </a:t>
            </a:r>
            <a:r>
              <a:rPr lang="en-US" sz="750" dirty="0" err="1">
                <a:latin typeface="Arial" panose="020B0604020202020204" pitchFamily="34" charset="0"/>
                <a:cs typeface="Arial" panose="020B0604020202020204" pitchFamily="34" charset="0"/>
              </a:rPr>
              <a:t>QRcode</a:t>
            </a:r>
            <a:r>
              <a:rPr lang="en-US" sz="750" dirty="0">
                <a:latin typeface="Arial" panose="020B0604020202020204" pitchFamily="34" charset="0"/>
                <a:cs typeface="Arial" panose="020B0604020202020204" pitchFamily="34" charset="0"/>
              </a:rPr>
              <a:t> that takes you to a file with the references used in the banner</a:t>
            </a:r>
            <a:r>
              <a:rPr lang="pt-BR" sz="75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750" dirty="0" err="1"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lang="pt-BR" sz="7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75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BR" sz="75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BR" sz="750" dirty="0" err="1"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pt-BR" sz="7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750" dirty="0" err="1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BR" sz="7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750" dirty="0" err="1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pt-BR" sz="7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750" dirty="0" err="1">
                <a:latin typeface="Arial" panose="020B0604020202020204" pitchFamily="34" charset="0"/>
                <a:cs typeface="Arial" panose="020B0604020202020204" pitchFamily="34" charset="0"/>
              </a:rPr>
              <a:t>scan</a:t>
            </a:r>
            <a:r>
              <a:rPr lang="pt-BR" sz="75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endParaRPr lang="pt-B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m 13" descr="Código QR&#10;&#10;Descrição gerada automaticamente">
            <a:extLst>
              <a:ext uri="{FF2B5EF4-FFF2-40B4-BE49-F238E27FC236}">
                <a16:creationId xmlns:a16="http://schemas.microsoft.com/office/drawing/2014/main" id="{5BBAFC76-077A-4B73-245E-D2FF70DE45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558" y="7621778"/>
            <a:ext cx="958362" cy="958362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9CC409CC-AE4A-EFFB-73AC-99A075E70558}"/>
              </a:ext>
            </a:extLst>
          </p:cNvPr>
          <p:cNvSpPr txBox="1"/>
          <p:nvPr/>
        </p:nvSpPr>
        <p:spPr>
          <a:xfrm>
            <a:off x="3422839" y="2520159"/>
            <a:ext cx="3093721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There is no requirement regarding the number of characters, colors or fonts. Tables, figures and graphs may be included. The title of any graphic element can be placed below it.</a:t>
            </a:r>
          </a:p>
          <a:p>
            <a:pPr algn="just"/>
            <a:endParaRPr lang="pt-B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2067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1824</TotalTime>
  <Words>606</Words>
  <Application>Microsoft Office PowerPoint</Application>
  <PresentationFormat>Apresentação na tela (4:3)</PresentationFormat>
  <Paragraphs>40</Paragraphs>
  <Slides>1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Tema do Office</vt:lpstr>
      <vt:lpstr>Gráfico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Yago Vieira</dc:creator>
  <cp:lastModifiedBy>Yago Vieira</cp:lastModifiedBy>
  <cp:revision>16</cp:revision>
  <dcterms:created xsi:type="dcterms:W3CDTF">2024-06-08T21:49:02Z</dcterms:created>
  <dcterms:modified xsi:type="dcterms:W3CDTF">2024-08-02T14:22:51Z</dcterms:modified>
</cp:coreProperties>
</file>