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5F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560" autoAdjust="0"/>
    <p:restoredTop sz="94660"/>
  </p:normalViewPr>
  <p:slideViewPr>
    <p:cSldViewPr snapToGrid="0">
      <p:cViewPr>
        <p:scale>
          <a:sx n="125" d="100"/>
          <a:sy n="125" d="100"/>
        </p:scale>
        <p:origin x="413" y="-2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17/09/2024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429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17/09/2024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4001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17/09/2024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9304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17/09/2024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7113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17/09/2024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6361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17/09/2024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1676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17/09/2024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2677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17/09/2024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1459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17/09/2024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3732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17/09/2024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1058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17/09/2024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3584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98EEA-50A2-4AF5-B026-BBE85321CA9F}" type="datetimeFigureOut">
              <a:rPr lang="pt-BR" smtClean="0"/>
              <a:t>17/09/2024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736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55;p13"/>
          <p:cNvSpPr txBox="1"/>
          <p:nvPr/>
        </p:nvSpPr>
        <p:spPr>
          <a:xfrm>
            <a:off x="400403" y="2314090"/>
            <a:ext cx="2469462" cy="466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dirty="0" smtClean="0">
                <a:solidFill>
                  <a:srgbClr val="3A5F4E"/>
                </a:solidFill>
                <a:latin typeface="Lato"/>
                <a:ea typeface="Lato"/>
                <a:cs typeface="Lato"/>
                <a:sym typeface="Lato"/>
              </a:rPr>
              <a:t>Introdução/Fundamentos</a:t>
            </a:r>
          </a:p>
        </p:txBody>
      </p:sp>
      <p:sp>
        <p:nvSpPr>
          <p:cNvPr id="22" name="Google Shape;56;p13"/>
          <p:cNvSpPr txBox="1"/>
          <p:nvPr/>
        </p:nvSpPr>
        <p:spPr>
          <a:xfrm>
            <a:off x="1770124" y="1729594"/>
            <a:ext cx="3286962" cy="612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dirty="0">
                <a:latin typeface="Open Sans"/>
                <a:ea typeface="Open Sans"/>
                <a:cs typeface="Open Sans"/>
                <a:sym typeface="Open Sans"/>
              </a:rPr>
              <a:t>Autor </a:t>
            </a:r>
            <a:r>
              <a:rPr lang="pt-BR" sz="1000" dirty="0" err="1">
                <a:latin typeface="Open Sans"/>
                <a:ea typeface="Open Sans"/>
                <a:cs typeface="Open Sans"/>
                <a:sym typeface="Open Sans"/>
              </a:rPr>
              <a:t>Principal¹</a:t>
            </a:r>
            <a:r>
              <a:rPr lang="pt-BR" sz="1000" dirty="0">
                <a:latin typeface="Open Sans"/>
                <a:ea typeface="Open Sans"/>
                <a:cs typeface="Open Sans"/>
                <a:sym typeface="Open Sans"/>
              </a:rPr>
              <a:t>; Coautor1²; </a:t>
            </a:r>
            <a:r>
              <a:rPr lang="pt-BR" sz="1000" dirty="0" err="1">
                <a:latin typeface="Open Sans"/>
                <a:ea typeface="Open Sans"/>
                <a:cs typeface="Open Sans"/>
                <a:sym typeface="Open Sans"/>
              </a:rPr>
              <a:t>Coautor³</a:t>
            </a:r>
            <a:r>
              <a:rPr lang="pt-BR" sz="1000" dirty="0">
                <a:latin typeface="Open Sans"/>
                <a:ea typeface="Open Sans"/>
                <a:cs typeface="Open Sans"/>
                <a:sym typeface="Open Sans"/>
              </a:rPr>
              <a:t>...</a:t>
            </a:r>
            <a:br>
              <a:rPr lang="pt-BR" sz="1000" dirty="0">
                <a:latin typeface="Open Sans"/>
                <a:ea typeface="Open Sans"/>
                <a:cs typeface="Open Sans"/>
                <a:sym typeface="Open Sans"/>
              </a:rPr>
            </a:br>
            <a:r>
              <a:rPr lang="pt-BR" sz="1000" dirty="0">
                <a:latin typeface="Open Sans"/>
                <a:ea typeface="Open Sans"/>
                <a:cs typeface="Open Sans"/>
                <a:sym typeface="Open Sans"/>
              </a:rPr>
              <a:t>1.Instituição1; 2. Instituição2 ; 3. Instituição3</a:t>
            </a:r>
            <a:r>
              <a:rPr lang="pt-BR" sz="1000" dirty="0" smtClean="0">
                <a:latin typeface="Open Sans"/>
                <a:ea typeface="Open Sans"/>
                <a:cs typeface="Open Sans"/>
                <a:sym typeface="Open Sans"/>
              </a:rPr>
              <a:t>...</a:t>
            </a:r>
            <a:endParaRPr sz="10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" name="Google Shape;55;p13"/>
          <p:cNvSpPr txBox="1"/>
          <p:nvPr/>
        </p:nvSpPr>
        <p:spPr>
          <a:xfrm>
            <a:off x="2770472" y="1301543"/>
            <a:ext cx="1286264" cy="315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dirty="0" smtClean="0">
                <a:solidFill>
                  <a:srgbClr val="3A5F4E"/>
                </a:solidFill>
                <a:latin typeface="Lato"/>
                <a:ea typeface="Lato"/>
                <a:cs typeface="Lato"/>
                <a:sym typeface="Lato"/>
              </a:rPr>
              <a:t>Título</a:t>
            </a:r>
          </a:p>
        </p:txBody>
      </p:sp>
      <p:sp>
        <p:nvSpPr>
          <p:cNvPr id="31" name="CaixaDeTexto 30"/>
          <p:cNvSpPr txBox="1"/>
          <p:nvPr/>
        </p:nvSpPr>
        <p:spPr>
          <a:xfrm>
            <a:off x="248283" y="4576876"/>
            <a:ext cx="31653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Lorem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ipsum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amet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consectetuer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adipiscing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sed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nonummy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nibh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euismod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tincidunt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laoreet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magna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erat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volutpat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wisi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ad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minim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veniam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quis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nostrud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exerci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tation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ullamcorper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suscipit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lobortis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nisl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aliquip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ex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commodo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autem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iriure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hendrerit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vulputate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esse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molestie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illum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eu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feugiat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vero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eros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accumsan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iusto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odio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dignissim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qui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blandit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praesent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luptatum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zzril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delenit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augue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te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feugait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pt-BR" sz="8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" name="Google Shape;55;p13"/>
          <p:cNvSpPr txBox="1"/>
          <p:nvPr/>
        </p:nvSpPr>
        <p:spPr>
          <a:xfrm>
            <a:off x="341623" y="4108752"/>
            <a:ext cx="1163620" cy="466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dirty="0" smtClean="0">
                <a:solidFill>
                  <a:srgbClr val="3A5F4E"/>
                </a:solidFill>
                <a:latin typeface="Lato"/>
                <a:ea typeface="Lato"/>
                <a:cs typeface="Lato"/>
                <a:sym typeface="Lato"/>
              </a:rPr>
              <a:t>Objetivos</a:t>
            </a:r>
          </a:p>
        </p:txBody>
      </p:sp>
      <p:sp>
        <p:nvSpPr>
          <p:cNvPr id="33" name="CaixaDeTexto 32"/>
          <p:cNvSpPr txBox="1"/>
          <p:nvPr/>
        </p:nvSpPr>
        <p:spPr>
          <a:xfrm>
            <a:off x="286348" y="2776325"/>
            <a:ext cx="30843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Lorem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ipsum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amet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consectetuer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adipiscing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sed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nonummy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nibh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euismod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tincidunt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 smtClean="0">
                <a:latin typeface="Open Sans"/>
                <a:ea typeface="Open Sans"/>
                <a:cs typeface="Open Sans"/>
                <a:sym typeface="Open Sans"/>
              </a:rPr>
              <a:t>laoreet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 smtClean="0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 magna </a:t>
            </a:r>
            <a:r>
              <a:rPr lang="pt-BR" sz="800" dirty="0" err="1" smtClean="0">
                <a:latin typeface="Open Sans"/>
                <a:ea typeface="Open Sans"/>
                <a:cs typeface="Open Sans"/>
                <a:sym typeface="Open Sans"/>
              </a:rPr>
              <a:t>aliquam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 erat </a:t>
            </a:r>
            <a:r>
              <a:rPr lang="pt-BR" sz="800" dirty="0" err="1" smtClean="0">
                <a:latin typeface="Open Sans"/>
                <a:ea typeface="Open Sans"/>
                <a:cs typeface="Open Sans"/>
                <a:sym typeface="Open Sans"/>
              </a:rPr>
              <a:t>volutpat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. Ut </a:t>
            </a:r>
            <a:r>
              <a:rPr lang="pt-BR" sz="800" dirty="0" err="1" smtClean="0">
                <a:latin typeface="Open Sans"/>
                <a:ea typeface="Open Sans"/>
                <a:cs typeface="Open Sans"/>
                <a:sym typeface="Open Sans"/>
              </a:rPr>
              <a:t>wisi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 smtClean="0">
                <a:latin typeface="Open Sans"/>
                <a:ea typeface="Open Sans"/>
                <a:cs typeface="Open Sans"/>
                <a:sym typeface="Open Sans"/>
              </a:rPr>
              <a:t>enim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 ad </a:t>
            </a:r>
            <a:r>
              <a:rPr lang="pt-BR" sz="800" dirty="0" err="1" smtClean="0">
                <a:latin typeface="Open Sans"/>
                <a:ea typeface="Open Sans"/>
                <a:cs typeface="Open Sans"/>
                <a:sym typeface="Open Sans"/>
              </a:rPr>
              <a:t>minim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 smtClean="0">
                <a:latin typeface="Open Sans"/>
                <a:ea typeface="Open Sans"/>
                <a:cs typeface="Open Sans"/>
                <a:sym typeface="Open Sans"/>
              </a:rPr>
              <a:t>veniam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quis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nostrud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exerci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tation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ullamcorper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suscipit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lobortis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nisl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aliquip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ex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commodo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autem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iriure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hendrerit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vulputate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esse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molestie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illum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eu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feugiat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vero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eros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accumsan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iusto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odio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dignissim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qui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blandit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praesent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luptatum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zzril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delenit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augue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te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feugait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pt-BR" sz="8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" name="Google Shape;55;p13"/>
          <p:cNvSpPr txBox="1"/>
          <p:nvPr/>
        </p:nvSpPr>
        <p:spPr>
          <a:xfrm>
            <a:off x="333332" y="5832529"/>
            <a:ext cx="1847857" cy="466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dirty="0" smtClean="0">
                <a:solidFill>
                  <a:srgbClr val="3A5F4E"/>
                </a:solidFill>
                <a:latin typeface="Lato"/>
                <a:ea typeface="Lato"/>
                <a:cs typeface="Lato"/>
                <a:sym typeface="Lato"/>
              </a:rPr>
              <a:t>Parte Experimental</a:t>
            </a:r>
          </a:p>
        </p:txBody>
      </p:sp>
      <p:sp>
        <p:nvSpPr>
          <p:cNvPr id="35" name="CaixaDeTexto 34"/>
          <p:cNvSpPr txBox="1"/>
          <p:nvPr/>
        </p:nvSpPr>
        <p:spPr>
          <a:xfrm>
            <a:off x="3492192" y="2752480"/>
            <a:ext cx="31107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Lorem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ipsum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amet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consectetuer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adipiscing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sed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nonummy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nibh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euismod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tincidunt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laoreet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magna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erat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volutpat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wisi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ad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minim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veniam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quis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nostrud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exerci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tation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ullamcorper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suscipit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lobortis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nisl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aliquip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ex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commodo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autem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iriure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hendrerit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vulputate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esse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molestie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illum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eu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feugiat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vero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eros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accumsan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iusto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odio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dignissim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qui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blandit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praesent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luptatum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zzril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delenit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augue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te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feugait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pt-BR" sz="8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6" name="Google Shape;55;p13"/>
          <p:cNvSpPr txBox="1"/>
          <p:nvPr/>
        </p:nvSpPr>
        <p:spPr>
          <a:xfrm>
            <a:off x="3503791" y="2150762"/>
            <a:ext cx="2106833" cy="326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dirty="0" smtClean="0">
                <a:solidFill>
                  <a:srgbClr val="3A5F4E"/>
                </a:solidFill>
                <a:latin typeface="Lato"/>
                <a:ea typeface="Lato"/>
                <a:cs typeface="Lato"/>
                <a:sym typeface="Lato"/>
              </a:rPr>
              <a:t>Resultados e Discussões</a:t>
            </a:r>
          </a:p>
        </p:txBody>
      </p:sp>
      <p:sp>
        <p:nvSpPr>
          <p:cNvPr id="37" name="CaixaDeTexto 36"/>
          <p:cNvSpPr txBox="1"/>
          <p:nvPr/>
        </p:nvSpPr>
        <p:spPr>
          <a:xfrm>
            <a:off x="252633" y="6302215"/>
            <a:ext cx="31180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Lorem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ipsum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amet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consectetuer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adipiscing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sed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nonummy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nibh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euismod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tincidunt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laoreet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magna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erat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volutpat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wisi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ad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minim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veniam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quis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nostrud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exerci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tation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ullamcorper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suscipit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lobortis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nisl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aliquip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ex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commodo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autem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iriure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hendrerit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vulputate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esse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molestie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illum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eu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feugiat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vero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eros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accumsan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iusto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odio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dignissim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qui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blandit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praesent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luptatum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zzril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delenit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augue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te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feugait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pt-BR" sz="8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8" name="CaixaDeTexto 37"/>
          <p:cNvSpPr txBox="1"/>
          <p:nvPr/>
        </p:nvSpPr>
        <p:spPr>
          <a:xfrm>
            <a:off x="3468047" y="6311044"/>
            <a:ext cx="31780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Lorem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ipsum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amet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consectetuer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adipiscing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sed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nonummy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nibh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euismod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tincidunt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laoreet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magna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erat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volutpat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wisi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ad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minim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veniam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quis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nostrud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exerci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tation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ullamcorper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suscipit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lobortis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nisl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aliquip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ex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commodo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autem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iriure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hendrerit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vulputate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esse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molestie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illum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eu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feugiat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vero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eros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accumsan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iusto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odio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dignissim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qui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blandit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praesent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luptatum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zzril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delenit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augue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te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feugait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pt-BR" sz="8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9" name="Google Shape;55;p13"/>
          <p:cNvSpPr txBox="1"/>
          <p:nvPr/>
        </p:nvSpPr>
        <p:spPr>
          <a:xfrm>
            <a:off x="3503791" y="5829481"/>
            <a:ext cx="3027191" cy="466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dirty="0" smtClean="0">
                <a:solidFill>
                  <a:srgbClr val="3A5F4E"/>
                </a:solidFill>
                <a:latin typeface="Lato"/>
                <a:ea typeface="Lato"/>
                <a:cs typeface="Lato"/>
                <a:sym typeface="Lato"/>
              </a:rPr>
              <a:t>Conclusões</a:t>
            </a:r>
          </a:p>
        </p:txBody>
      </p:sp>
      <p:sp>
        <p:nvSpPr>
          <p:cNvPr id="43" name="Retângulo 42"/>
          <p:cNvSpPr/>
          <p:nvPr/>
        </p:nvSpPr>
        <p:spPr>
          <a:xfrm flipV="1">
            <a:off x="400403" y="2692080"/>
            <a:ext cx="2316165" cy="4571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Retângulo 43"/>
          <p:cNvSpPr/>
          <p:nvPr/>
        </p:nvSpPr>
        <p:spPr>
          <a:xfrm>
            <a:off x="354702" y="4484478"/>
            <a:ext cx="2853233" cy="4571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7" name="Retângulo 46"/>
          <p:cNvSpPr/>
          <p:nvPr/>
        </p:nvSpPr>
        <p:spPr>
          <a:xfrm flipV="1">
            <a:off x="3561561" y="6171411"/>
            <a:ext cx="2692744" cy="4571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8" name="Retângulo 47"/>
          <p:cNvSpPr/>
          <p:nvPr/>
        </p:nvSpPr>
        <p:spPr>
          <a:xfrm flipV="1">
            <a:off x="3572580" y="2682828"/>
            <a:ext cx="2492290" cy="4571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9" name="Retângulo 48"/>
          <p:cNvSpPr/>
          <p:nvPr/>
        </p:nvSpPr>
        <p:spPr>
          <a:xfrm>
            <a:off x="341623" y="6160952"/>
            <a:ext cx="2853233" cy="4571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Shape 97"/>
          <p:cNvSpPr txBox="1"/>
          <p:nvPr/>
        </p:nvSpPr>
        <p:spPr>
          <a:xfrm>
            <a:off x="3581400" y="5511758"/>
            <a:ext cx="1336110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buClr>
                <a:schemeClr val="dk1"/>
              </a:buClr>
              <a:buSzPts val="4500"/>
            </a:pPr>
            <a:r>
              <a:rPr lang="pt-BR" sz="800" b="1" dirty="0"/>
              <a:t>Figura </a:t>
            </a:r>
            <a:r>
              <a:rPr lang="pt-BR" sz="800" b="1" dirty="0" smtClean="0"/>
              <a:t>1. </a:t>
            </a:r>
            <a:r>
              <a:rPr lang="pt-BR" sz="800" b="1" dirty="0"/>
              <a:t>Inserir legenda</a:t>
            </a:r>
            <a:endParaRPr sz="800" b="1" dirty="0"/>
          </a:p>
        </p:txBody>
      </p:sp>
      <p:sp>
        <p:nvSpPr>
          <p:cNvPr id="46" name="Shape 97"/>
          <p:cNvSpPr txBox="1"/>
          <p:nvPr/>
        </p:nvSpPr>
        <p:spPr>
          <a:xfrm>
            <a:off x="305106" y="8163247"/>
            <a:ext cx="5848972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>
              <a:buClr>
                <a:schemeClr val="dk1"/>
              </a:buClr>
              <a:buSzPts val="4500"/>
            </a:pPr>
            <a:r>
              <a:rPr lang="pt-BR" sz="800" dirty="0"/>
              <a:t>No mínimo três referências de acordo com as normas da ABNT vigentes.</a:t>
            </a:r>
            <a:r>
              <a:rPr lang="pt-BR" sz="800" dirty="0">
                <a:solidFill>
                  <a:schemeClr val="dk1"/>
                </a:solidFill>
                <a:sym typeface="Arial"/>
              </a:rPr>
              <a:t> </a:t>
            </a:r>
            <a:endParaRPr lang="pt-BR" sz="800" dirty="0"/>
          </a:p>
        </p:txBody>
      </p:sp>
      <p:sp>
        <p:nvSpPr>
          <p:cNvPr id="50" name="Google Shape;55;p13"/>
          <p:cNvSpPr txBox="1"/>
          <p:nvPr/>
        </p:nvSpPr>
        <p:spPr>
          <a:xfrm>
            <a:off x="301081" y="7608995"/>
            <a:ext cx="4656157" cy="351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dirty="0" smtClean="0">
                <a:solidFill>
                  <a:srgbClr val="3A5F4E"/>
                </a:solidFill>
                <a:latin typeface="Lato"/>
                <a:ea typeface="Lato"/>
                <a:cs typeface="Lato"/>
                <a:sym typeface="Lato"/>
              </a:rPr>
              <a:t>Referências  Bibliográficas e Agradecimentos</a:t>
            </a:r>
          </a:p>
        </p:txBody>
      </p:sp>
      <p:sp>
        <p:nvSpPr>
          <p:cNvPr id="51" name="Retângulo 50"/>
          <p:cNvSpPr/>
          <p:nvPr/>
        </p:nvSpPr>
        <p:spPr>
          <a:xfrm flipV="1">
            <a:off x="354702" y="8032775"/>
            <a:ext cx="2692744" cy="4571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Shape 97"/>
          <p:cNvSpPr txBox="1"/>
          <p:nvPr/>
        </p:nvSpPr>
        <p:spPr>
          <a:xfrm>
            <a:off x="3581400" y="5389411"/>
            <a:ext cx="1336110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buClr>
                <a:schemeClr val="dk1"/>
              </a:buClr>
              <a:buSzPts val="4500"/>
            </a:pPr>
            <a:r>
              <a:rPr lang="pt-BR" sz="800" b="1" dirty="0" smtClean="0"/>
              <a:t>IMAGEM ILUSTRATIVA</a:t>
            </a:r>
            <a:endParaRPr sz="800" b="1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2151" y="105772"/>
            <a:ext cx="8977774" cy="1245676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3612960" y="3981670"/>
            <a:ext cx="2869194" cy="13458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74178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104</TotalTime>
  <Words>495</Words>
  <Application>Microsoft Office PowerPoint</Application>
  <PresentationFormat>Apresentação na tela (4:3)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Lato</vt:lpstr>
      <vt:lpstr>Open Sans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 do Windows</dc:creator>
  <cp:lastModifiedBy>Attitude Eventos</cp:lastModifiedBy>
  <cp:revision>21</cp:revision>
  <dcterms:created xsi:type="dcterms:W3CDTF">2019-11-28T18:07:22Z</dcterms:created>
  <dcterms:modified xsi:type="dcterms:W3CDTF">2024-09-17T16:48:48Z</dcterms:modified>
</cp:coreProperties>
</file>