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2D0"/>
    <a:srgbClr val="540000"/>
    <a:srgbClr val="3A5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9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5" name="Imagem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690" y="104684"/>
            <a:ext cx="2428415" cy="75525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46" y="-5910"/>
            <a:ext cx="1724353" cy="172435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7" y="964624"/>
            <a:ext cx="6409947" cy="8022586"/>
          </a:xfrm>
          <a:prstGeom prst="rect">
            <a:avLst/>
          </a:prstGeom>
        </p:spPr>
      </p:pic>
      <p:sp>
        <p:nvSpPr>
          <p:cNvPr id="40" name="Google Shape;55;p13"/>
          <p:cNvSpPr txBox="1"/>
          <p:nvPr/>
        </p:nvSpPr>
        <p:spPr>
          <a:xfrm>
            <a:off x="500762" y="2146825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Introdução</a:t>
            </a:r>
            <a:endParaRPr lang="pt-BR" sz="1400" b="1" dirty="0" smtClean="0">
              <a:solidFill>
                <a:schemeClr val="accent1">
                  <a:lumMod val="75000"/>
                </a:schemeClr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" name="Google Shape;56;p13"/>
          <p:cNvSpPr txBox="1"/>
          <p:nvPr/>
        </p:nvSpPr>
        <p:spPr>
          <a:xfrm>
            <a:off x="1770124" y="1506571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" name="Google Shape;55;p13"/>
          <p:cNvSpPr txBox="1"/>
          <p:nvPr/>
        </p:nvSpPr>
        <p:spPr>
          <a:xfrm>
            <a:off x="2787662" y="1168929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  <a:endParaRPr lang="pt-BR" sz="1400" b="1" dirty="0" smtClean="0">
              <a:solidFill>
                <a:schemeClr val="accent1">
                  <a:lumMod val="75000"/>
                </a:schemeClr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348642" y="4409611"/>
            <a:ext cx="3094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41982" y="3941487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56" name="CaixaDeTexto 55"/>
          <p:cNvSpPr txBox="1"/>
          <p:nvPr/>
        </p:nvSpPr>
        <p:spPr>
          <a:xfrm>
            <a:off x="386707" y="2609060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5;p13"/>
          <p:cNvSpPr txBox="1"/>
          <p:nvPr/>
        </p:nvSpPr>
        <p:spPr>
          <a:xfrm>
            <a:off x="433691" y="5665264"/>
            <a:ext cx="235397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Delineamento</a:t>
            </a:r>
            <a:endParaRPr lang="pt-BR" sz="1400" b="1" dirty="0" smtClean="0">
              <a:solidFill>
                <a:schemeClr val="accent1">
                  <a:lumMod val="75000"/>
                </a:schemeClr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" name="CaixaDeTexto 57"/>
          <p:cNvSpPr txBox="1"/>
          <p:nvPr/>
        </p:nvSpPr>
        <p:spPr>
          <a:xfrm>
            <a:off x="3458739" y="2585215"/>
            <a:ext cx="3064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5;p13"/>
          <p:cNvSpPr txBox="1"/>
          <p:nvPr/>
        </p:nvSpPr>
        <p:spPr>
          <a:xfrm>
            <a:off x="3539127" y="2123747"/>
            <a:ext cx="2765019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60" name="CaixaDeTexto 59"/>
          <p:cNvSpPr txBox="1"/>
          <p:nvPr/>
        </p:nvSpPr>
        <p:spPr>
          <a:xfrm>
            <a:off x="352993" y="6134950"/>
            <a:ext cx="3052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CaixaDeTexto 60"/>
          <p:cNvSpPr txBox="1"/>
          <p:nvPr/>
        </p:nvSpPr>
        <p:spPr>
          <a:xfrm>
            <a:off x="3423443" y="6143779"/>
            <a:ext cx="3131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55;p13"/>
          <p:cNvSpPr txBox="1"/>
          <p:nvPr/>
        </p:nvSpPr>
        <p:spPr>
          <a:xfrm>
            <a:off x="3459187" y="5662216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63" name="Retângulo 62"/>
          <p:cNvSpPr/>
          <p:nvPr/>
        </p:nvSpPr>
        <p:spPr>
          <a:xfrm flipV="1">
            <a:off x="500762" y="2524815"/>
            <a:ext cx="2316165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/>
          <p:cNvSpPr/>
          <p:nvPr/>
        </p:nvSpPr>
        <p:spPr>
          <a:xfrm>
            <a:off x="455061" y="4317213"/>
            <a:ext cx="2853233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/>
          <p:cNvSpPr/>
          <p:nvPr/>
        </p:nvSpPr>
        <p:spPr>
          <a:xfrm flipV="1">
            <a:off x="3516957" y="6004146"/>
            <a:ext cx="2692744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/>
          <p:cNvSpPr/>
          <p:nvPr/>
        </p:nvSpPr>
        <p:spPr>
          <a:xfrm flipV="1">
            <a:off x="3539127" y="2515563"/>
            <a:ext cx="2492290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Retângulo 66"/>
          <p:cNvSpPr/>
          <p:nvPr/>
        </p:nvSpPr>
        <p:spPr>
          <a:xfrm>
            <a:off x="441982" y="5993687"/>
            <a:ext cx="2853233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Shape 97"/>
          <p:cNvSpPr txBox="1"/>
          <p:nvPr/>
        </p:nvSpPr>
        <p:spPr>
          <a:xfrm>
            <a:off x="3458739" y="5534064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69" name="Shape 97"/>
          <p:cNvSpPr txBox="1"/>
          <p:nvPr/>
        </p:nvSpPr>
        <p:spPr>
          <a:xfrm>
            <a:off x="327408" y="7884471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70" name="Google Shape;55;p13"/>
          <p:cNvSpPr txBox="1"/>
          <p:nvPr/>
        </p:nvSpPr>
        <p:spPr>
          <a:xfrm>
            <a:off x="356838" y="7430579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Referências  </a:t>
            </a:r>
            <a:r>
              <a:rPr lang="pt-BR" sz="1400" b="1" dirty="0" smtClean="0">
                <a:solidFill>
                  <a:schemeClr val="accent1">
                    <a:lumMod val="75000"/>
                  </a:schemeClr>
                </a:solidFill>
                <a:latin typeface="Lato"/>
                <a:ea typeface="Lato"/>
                <a:cs typeface="Lato"/>
                <a:sym typeface="Lato"/>
              </a:rPr>
              <a:t>Bibliográficas</a:t>
            </a:r>
            <a:endParaRPr lang="pt-BR" sz="1400" b="1" dirty="0" smtClean="0">
              <a:solidFill>
                <a:schemeClr val="accent1">
                  <a:lumMod val="75000"/>
                </a:schemeClr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Retângulo 70"/>
          <p:cNvSpPr/>
          <p:nvPr/>
        </p:nvSpPr>
        <p:spPr>
          <a:xfrm flipV="1">
            <a:off x="410459" y="7787453"/>
            <a:ext cx="2692744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Retângulo 71"/>
          <p:cNvSpPr/>
          <p:nvPr/>
        </p:nvSpPr>
        <p:spPr>
          <a:xfrm>
            <a:off x="3536701" y="3870297"/>
            <a:ext cx="2864101" cy="15915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Shape 97"/>
          <p:cNvSpPr txBox="1"/>
          <p:nvPr/>
        </p:nvSpPr>
        <p:spPr>
          <a:xfrm>
            <a:off x="4473734" y="4536825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25" y="8538083"/>
            <a:ext cx="1459023" cy="33129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278" y="8509151"/>
            <a:ext cx="1029120" cy="36442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88" y="8463810"/>
            <a:ext cx="869564" cy="41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492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Attitude Eventos</cp:lastModifiedBy>
  <cp:revision>28</cp:revision>
  <dcterms:created xsi:type="dcterms:W3CDTF">2019-11-28T18:07:22Z</dcterms:created>
  <dcterms:modified xsi:type="dcterms:W3CDTF">2024-09-05T14:19:00Z</dcterms:modified>
</cp:coreProperties>
</file>