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>
        <p:scale>
          <a:sx n="66" d="100"/>
          <a:sy n="66" d="100"/>
        </p:scale>
        <p:origin x="1656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23/10/2024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400403" y="2314090"/>
            <a:ext cx="246946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Introdução/Fundamentos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729594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Autor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Principal¹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; Coautor1²;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Coautor³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...</a:t>
            </a:r>
            <a:br>
              <a:rPr lang="pt-BR" sz="10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1.Instituição1; 2. Instituição2 ; 3. Instituição3</a:t>
            </a:r>
            <a:r>
              <a:rPr lang="pt-BR" sz="1000" dirty="0" smtClean="0">
                <a:latin typeface="Open Sans"/>
                <a:ea typeface="Open Sans"/>
                <a:cs typeface="Open Sans"/>
                <a:sym typeface="Open Sans"/>
              </a:rPr>
              <a:t>...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70472" y="1301543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48283" y="4576876"/>
            <a:ext cx="316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55;p13"/>
          <p:cNvSpPr txBox="1"/>
          <p:nvPr/>
        </p:nvSpPr>
        <p:spPr>
          <a:xfrm>
            <a:off x="341623" y="4108752"/>
            <a:ext cx="1163620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86348" y="2776325"/>
            <a:ext cx="308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333332" y="5832529"/>
            <a:ext cx="2536533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Delineamento e Métodos</a:t>
            </a:r>
            <a:endParaRPr lang="pt-BR" sz="1400" b="1" dirty="0" smtClean="0">
              <a:solidFill>
                <a:srgbClr val="3A5F4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3492192" y="2752480"/>
            <a:ext cx="3110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55;p13"/>
          <p:cNvSpPr txBox="1"/>
          <p:nvPr/>
        </p:nvSpPr>
        <p:spPr>
          <a:xfrm>
            <a:off x="3503791" y="2150762"/>
            <a:ext cx="2106833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Resultados e Discussões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52633" y="6302215"/>
            <a:ext cx="311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3468047" y="6311044"/>
            <a:ext cx="317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Google Shape;55;p13"/>
          <p:cNvSpPr txBox="1"/>
          <p:nvPr/>
        </p:nvSpPr>
        <p:spPr>
          <a:xfrm>
            <a:off x="3503791" y="5829481"/>
            <a:ext cx="3027191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Conclusões</a:t>
            </a:r>
          </a:p>
        </p:txBody>
      </p:sp>
      <p:sp>
        <p:nvSpPr>
          <p:cNvPr id="43" name="Retângulo 42"/>
          <p:cNvSpPr/>
          <p:nvPr/>
        </p:nvSpPr>
        <p:spPr>
          <a:xfrm flipV="1">
            <a:off x="400403" y="2692080"/>
            <a:ext cx="2316165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354702" y="4484478"/>
            <a:ext cx="2853233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 flipV="1">
            <a:off x="3561561" y="6171411"/>
            <a:ext cx="2692744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 flipV="1">
            <a:off x="3572580" y="2682828"/>
            <a:ext cx="2492290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341623" y="6160952"/>
            <a:ext cx="2853233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hape 97"/>
          <p:cNvSpPr txBox="1"/>
          <p:nvPr/>
        </p:nvSpPr>
        <p:spPr>
          <a:xfrm>
            <a:off x="3581400" y="5511758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Figura </a:t>
            </a:r>
            <a:r>
              <a:rPr lang="pt-BR" sz="800" b="1" dirty="0" smtClean="0"/>
              <a:t>1. </a:t>
            </a:r>
            <a:r>
              <a:rPr lang="pt-BR" sz="800" b="1" dirty="0"/>
              <a:t>Inserir legenda</a:t>
            </a:r>
            <a:endParaRPr sz="800" b="1" dirty="0"/>
          </a:p>
        </p:txBody>
      </p:sp>
      <p:sp>
        <p:nvSpPr>
          <p:cNvPr id="46" name="Shape 97"/>
          <p:cNvSpPr txBox="1"/>
          <p:nvPr/>
        </p:nvSpPr>
        <p:spPr>
          <a:xfrm>
            <a:off x="305106" y="8163247"/>
            <a:ext cx="584897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800" dirty="0"/>
              <a:t>No mínimo três referências de acordo com as normas da ABNT vigentes.</a:t>
            </a:r>
            <a:r>
              <a:rPr lang="pt-BR" sz="800" dirty="0">
                <a:solidFill>
                  <a:schemeClr val="dk1"/>
                </a:solidFill>
                <a:sym typeface="Arial"/>
              </a:rPr>
              <a:t> </a:t>
            </a:r>
            <a:endParaRPr lang="pt-BR" sz="800" dirty="0"/>
          </a:p>
        </p:txBody>
      </p:sp>
      <p:sp>
        <p:nvSpPr>
          <p:cNvPr id="50" name="Google Shape;55;p13"/>
          <p:cNvSpPr txBox="1"/>
          <p:nvPr/>
        </p:nvSpPr>
        <p:spPr>
          <a:xfrm>
            <a:off x="301081" y="7608995"/>
            <a:ext cx="4656157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Referências  Bibliográficas e Agradecimentos</a:t>
            </a:r>
          </a:p>
        </p:txBody>
      </p:sp>
      <p:sp>
        <p:nvSpPr>
          <p:cNvPr id="51" name="Retângulo 50"/>
          <p:cNvSpPr/>
          <p:nvPr/>
        </p:nvSpPr>
        <p:spPr>
          <a:xfrm flipV="1">
            <a:off x="354702" y="8032775"/>
            <a:ext cx="2692744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hape 97"/>
          <p:cNvSpPr txBox="1"/>
          <p:nvPr/>
        </p:nvSpPr>
        <p:spPr>
          <a:xfrm>
            <a:off x="3581400" y="5389411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 smtClean="0"/>
              <a:t>IMAGEM ILUSTRATIVA</a:t>
            </a:r>
            <a:endParaRPr sz="8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8102" y="189510"/>
            <a:ext cx="7726101" cy="108823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612960" y="3981670"/>
            <a:ext cx="2869194" cy="13458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496</Words>
  <Application>Microsoft Office PowerPoint</Application>
  <PresentationFormat>Apresentação na tela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Attitude Eventos</cp:lastModifiedBy>
  <cp:revision>22</cp:revision>
  <dcterms:created xsi:type="dcterms:W3CDTF">2019-11-28T18:07:22Z</dcterms:created>
  <dcterms:modified xsi:type="dcterms:W3CDTF">2024-10-23T13:21:00Z</dcterms:modified>
</cp:coreProperties>
</file>