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Lst>
  <p:sldSz cx="10287000" cy="18288000"/>
  <p:notesSz cx="6858000" cy="9144000"/>
  <p:embeddedFontLst>
    <p:embeddedFont>
      <p:font typeface="Calibri" panose="020F0502020204030204" pitchFamily="34" charset="0"/>
      <p:regular r:id="rId3"/>
      <p:bold r:id="rId4"/>
      <p:italic r:id="rId5"/>
      <p:boldItalic r:id="rId6"/>
    </p:embeddedFont>
    <p:embeddedFont>
      <p:font typeface="Arial Bold" panose="020B0604020202020204" charset="0"/>
      <p:regular r:id="rId7"/>
    </p:embeddedFont>
    <p:embeddedFont>
      <p:font typeface="Arial" panose="020B0604020202020204" pitchFamily="34" charset="0"/>
      <p:regular r:id="rId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p:scale>
          <a:sx n="50" d="100"/>
          <a:sy n="50" d="100"/>
        </p:scale>
        <p:origin x="1776" y="3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6.fntdata"/><Relationship Id="rId3" Type="http://schemas.openxmlformats.org/officeDocument/2006/relationships/font" Target="fonts/font1.fntdata"/><Relationship Id="rId7" Type="http://schemas.openxmlformats.org/officeDocument/2006/relationships/font" Target="fonts/font5.fntdata"/><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4.fntdata"/><Relationship Id="rId11" Type="http://schemas.openxmlformats.org/officeDocument/2006/relationships/theme" Target="theme/theme1.xml"/><Relationship Id="rId5" Type="http://schemas.openxmlformats.org/officeDocument/2006/relationships/font" Target="fonts/font3.fntdata"/><Relationship Id="rId10" Type="http://schemas.openxmlformats.org/officeDocument/2006/relationships/viewProps" Target="viewProps.xml"/><Relationship Id="rId4" Type="http://schemas.openxmlformats.org/officeDocument/2006/relationships/font" Target="fonts/font2.fntdata"/><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4/15/2025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4/15/2025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4/15/2025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4/15/2025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4/15/2025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‹nº›</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svg"/><Relationship Id="rId13" Type="http://schemas.openxmlformats.org/officeDocument/2006/relationships/image" Target="../media/image9.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sv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8.pn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png"/><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4000500" y="400050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6879" b="-11639"/>
            </a:stretch>
          </a:blipFill>
        </p:spPr>
      </p:sp>
      <p:sp>
        <p:nvSpPr>
          <p:cNvPr id="3" name="Freeform 3"/>
          <p:cNvSpPr/>
          <p:nvPr/>
        </p:nvSpPr>
        <p:spPr>
          <a:xfrm flipH="1">
            <a:off x="708226" y="17616162"/>
            <a:ext cx="8910720" cy="946764"/>
          </a:xfrm>
          <a:custGeom>
            <a:avLst/>
            <a:gdLst/>
            <a:ahLst/>
            <a:cxnLst/>
            <a:rect l="l" t="t" r="r" b="b"/>
            <a:pathLst>
              <a:path w="8910720" h="946764">
                <a:moveTo>
                  <a:pt x="8910720" y="0"/>
                </a:moveTo>
                <a:lnTo>
                  <a:pt x="0" y="0"/>
                </a:lnTo>
                <a:lnTo>
                  <a:pt x="0" y="946764"/>
                </a:lnTo>
                <a:lnTo>
                  <a:pt x="8910720" y="946764"/>
                </a:lnTo>
                <a:lnTo>
                  <a:pt x="8910720" y="0"/>
                </a:lnTo>
                <a:close/>
              </a:path>
            </a:pathLst>
          </a:custGeom>
          <a:blipFill>
            <a:blip r:embed="rId3"/>
            <a:stretch>
              <a:fillRect/>
            </a:stretch>
          </a:blipFill>
        </p:spPr>
      </p:sp>
      <p:sp>
        <p:nvSpPr>
          <p:cNvPr id="4" name="Freeform 4"/>
          <p:cNvSpPr/>
          <p:nvPr/>
        </p:nvSpPr>
        <p:spPr>
          <a:xfrm>
            <a:off x="3448596" y="0"/>
            <a:ext cx="6838404" cy="5812644"/>
          </a:xfrm>
          <a:custGeom>
            <a:avLst/>
            <a:gdLst/>
            <a:ahLst/>
            <a:cxnLst/>
            <a:rect l="l" t="t" r="r" b="b"/>
            <a:pathLst>
              <a:path w="6838404" h="5812644">
                <a:moveTo>
                  <a:pt x="0" y="0"/>
                </a:moveTo>
                <a:lnTo>
                  <a:pt x="6838404" y="0"/>
                </a:lnTo>
                <a:lnTo>
                  <a:pt x="6838404" y="5812644"/>
                </a:lnTo>
                <a:lnTo>
                  <a:pt x="0" y="5812644"/>
                </a:lnTo>
                <a:lnTo>
                  <a:pt x="0" y="0"/>
                </a:lnTo>
                <a:close/>
              </a:path>
            </a:pathLst>
          </a:custGeom>
          <a:blipFill>
            <a:blip r:embed="rId4"/>
            <a:stretch>
              <a:fillRect/>
            </a:stretch>
          </a:blipFill>
        </p:spPr>
      </p:sp>
      <p:grpSp>
        <p:nvGrpSpPr>
          <p:cNvPr id="5" name="Group 5"/>
          <p:cNvGrpSpPr/>
          <p:nvPr/>
        </p:nvGrpSpPr>
        <p:grpSpPr>
          <a:xfrm>
            <a:off x="187243" y="1947337"/>
            <a:ext cx="9912515" cy="15939892"/>
            <a:chOff x="0" y="0"/>
            <a:chExt cx="2932752" cy="4716033"/>
          </a:xfrm>
        </p:grpSpPr>
        <p:sp>
          <p:nvSpPr>
            <p:cNvPr id="6" name="Freeform 6"/>
            <p:cNvSpPr/>
            <p:nvPr/>
          </p:nvSpPr>
          <p:spPr>
            <a:xfrm>
              <a:off x="0" y="0"/>
              <a:ext cx="2932752" cy="4716033"/>
            </a:xfrm>
            <a:custGeom>
              <a:avLst/>
              <a:gdLst/>
              <a:ahLst/>
              <a:cxnLst/>
              <a:rect l="l" t="t" r="r" b="b"/>
              <a:pathLst>
                <a:path w="2932752" h="4716033">
                  <a:moveTo>
                    <a:pt x="39832" y="0"/>
                  </a:moveTo>
                  <a:lnTo>
                    <a:pt x="2892920" y="0"/>
                  </a:lnTo>
                  <a:cubicBezTo>
                    <a:pt x="2914918" y="0"/>
                    <a:pt x="2932752" y="17834"/>
                    <a:pt x="2932752" y="39832"/>
                  </a:cubicBezTo>
                  <a:lnTo>
                    <a:pt x="2932752" y="4676201"/>
                  </a:lnTo>
                  <a:cubicBezTo>
                    <a:pt x="2932752" y="4698200"/>
                    <a:pt x="2914918" y="4716033"/>
                    <a:pt x="2892920" y="4716033"/>
                  </a:cubicBezTo>
                  <a:lnTo>
                    <a:pt x="39832" y="4716033"/>
                  </a:lnTo>
                  <a:cubicBezTo>
                    <a:pt x="17834" y="4716033"/>
                    <a:pt x="0" y="4698200"/>
                    <a:pt x="0" y="4676201"/>
                  </a:cubicBezTo>
                  <a:lnTo>
                    <a:pt x="0" y="39832"/>
                  </a:lnTo>
                  <a:cubicBezTo>
                    <a:pt x="0" y="17834"/>
                    <a:pt x="17834" y="0"/>
                    <a:pt x="39832" y="0"/>
                  </a:cubicBezTo>
                  <a:close/>
                </a:path>
              </a:pathLst>
            </a:custGeom>
            <a:solidFill>
              <a:srgbClr val="FFFFFF"/>
            </a:solidFill>
          </p:spPr>
        </p:sp>
        <p:sp>
          <p:nvSpPr>
            <p:cNvPr id="7" name="TextBox 7"/>
            <p:cNvSpPr txBox="1"/>
            <p:nvPr/>
          </p:nvSpPr>
          <p:spPr>
            <a:xfrm>
              <a:off x="0" y="-47625"/>
              <a:ext cx="2932752" cy="4763658"/>
            </a:xfrm>
            <a:prstGeom prst="rect">
              <a:avLst/>
            </a:prstGeom>
          </p:spPr>
          <p:txBody>
            <a:bodyPr lIns="50800" tIns="50800" rIns="50800" bIns="50800" rtlCol="0" anchor="ctr"/>
            <a:lstStyle/>
            <a:p>
              <a:pPr algn="ctr">
                <a:lnSpc>
                  <a:spcPts val="2659"/>
                </a:lnSpc>
              </a:pPr>
              <a:endParaRPr/>
            </a:p>
          </p:txBody>
        </p:sp>
      </p:grpSp>
      <p:sp>
        <p:nvSpPr>
          <p:cNvPr id="8" name="Freeform 8"/>
          <p:cNvSpPr/>
          <p:nvPr/>
        </p:nvSpPr>
        <p:spPr>
          <a:xfrm>
            <a:off x="8491218" y="0"/>
            <a:ext cx="1793226" cy="2580545"/>
          </a:xfrm>
          <a:custGeom>
            <a:avLst/>
            <a:gdLst/>
            <a:ahLst/>
            <a:cxnLst/>
            <a:rect l="l" t="t" r="r" b="b"/>
            <a:pathLst>
              <a:path w="2610531" h="3148323">
                <a:moveTo>
                  <a:pt x="0" y="0"/>
                </a:moveTo>
                <a:lnTo>
                  <a:pt x="2610531" y="0"/>
                </a:lnTo>
                <a:lnTo>
                  <a:pt x="2610531" y="3148323"/>
                </a:lnTo>
                <a:lnTo>
                  <a:pt x="0" y="3148323"/>
                </a:lnTo>
                <a:lnTo>
                  <a:pt x="0" y="0"/>
                </a:lnTo>
                <a:close/>
              </a:path>
            </a:pathLst>
          </a:custGeom>
          <a:blipFill>
            <a:blip r:embed="rId5"/>
            <a:srcRect/>
            <a:stretch>
              <a:fillRect l="-3" t="-22002" r="-45574"/>
            </a:stretch>
          </a:blipFill>
        </p:spPr>
      </p:sp>
      <p:sp>
        <p:nvSpPr>
          <p:cNvPr id="9" name="Freeform 9"/>
          <p:cNvSpPr/>
          <p:nvPr/>
        </p:nvSpPr>
        <p:spPr>
          <a:xfrm>
            <a:off x="551738" y="164691"/>
            <a:ext cx="4716117" cy="1683386"/>
          </a:xfrm>
          <a:custGeom>
            <a:avLst/>
            <a:gdLst/>
            <a:ahLst/>
            <a:cxnLst/>
            <a:rect l="l" t="t" r="r" b="b"/>
            <a:pathLst>
              <a:path w="4716117" h="1683386">
                <a:moveTo>
                  <a:pt x="0" y="0"/>
                </a:moveTo>
                <a:lnTo>
                  <a:pt x="4716116" y="0"/>
                </a:lnTo>
                <a:lnTo>
                  <a:pt x="4716116" y="1683386"/>
                </a:lnTo>
                <a:lnTo>
                  <a:pt x="0" y="1683386"/>
                </a:lnTo>
                <a:lnTo>
                  <a:pt x="0" y="0"/>
                </a:lnTo>
                <a:close/>
              </a:path>
            </a:pathLst>
          </a:custGeom>
          <a:blipFill>
            <a:blip r:embed="rId6"/>
            <a:stretch>
              <a:fillRect/>
            </a:stretch>
          </a:blipFill>
        </p:spPr>
      </p:sp>
      <p:sp>
        <p:nvSpPr>
          <p:cNvPr id="10" name="Freeform 10"/>
          <p:cNvSpPr/>
          <p:nvPr/>
        </p:nvSpPr>
        <p:spPr>
          <a:xfrm>
            <a:off x="7281876" y="0"/>
            <a:ext cx="3016839" cy="1625152"/>
          </a:xfrm>
          <a:custGeom>
            <a:avLst/>
            <a:gdLst/>
            <a:ahLst/>
            <a:cxnLst/>
            <a:rect l="l" t="t" r="r" b="b"/>
            <a:pathLst>
              <a:path w="3016839" h="2500205">
                <a:moveTo>
                  <a:pt x="0" y="0"/>
                </a:moveTo>
                <a:lnTo>
                  <a:pt x="3016839" y="0"/>
                </a:lnTo>
                <a:lnTo>
                  <a:pt x="3016839" y="2500205"/>
                </a:lnTo>
                <a:lnTo>
                  <a:pt x="0" y="2500205"/>
                </a:lnTo>
                <a:lnTo>
                  <a:pt x="0" y="0"/>
                </a:lnTo>
                <a:close/>
              </a:path>
            </a:pathLst>
          </a:custGeom>
          <a:blipFill>
            <a:blip r:embed="rId7">
              <a:alphaModFix amt="19999"/>
              <a:extLst>
                <a:ext uri="{96DAC541-7B7A-43D3-8B79-37D633B846F1}">
                  <asvg:svgBlip xmlns="" xmlns:asvg="http://schemas.microsoft.com/office/drawing/2016/SVG/main" r:embed="rId8"/>
                </a:ext>
              </a:extLst>
            </a:blip>
            <a:srcRect/>
            <a:stretch>
              <a:fillRect t="-53844"/>
            </a:stretch>
          </a:blipFill>
        </p:spPr>
      </p:sp>
      <p:sp>
        <p:nvSpPr>
          <p:cNvPr id="11" name="Freeform 11"/>
          <p:cNvSpPr/>
          <p:nvPr/>
        </p:nvSpPr>
        <p:spPr>
          <a:xfrm>
            <a:off x="234699" y="0"/>
            <a:ext cx="2085276" cy="1625151"/>
          </a:xfrm>
          <a:custGeom>
            <a:avLst/>
            <a:gdLst/>
            <a:ahLst/>
            <a:cxnLst/>
            <a:rect l="l" t="t" r="r" b="b"/>
            <a:pathLst>
              <a:path w="2085276" h="2192929">
                <a:moveTo>
                  <a:pt x="0" y="0"/>
                </a:moveTo>
                <a:lnTo>
                  <a:pt x="2085276" y="0"/>
                </a:lnTo>
                <a:lnTo>
                  <a:pt x="2085276" y="2192930"/>
                </a:lnTo>
                <a:lnTo>
                  <a:pt x="0" y="2192930"/>
                </a:lnTo>
                <a:lnTo>
                  <a:pt x="0" y="0"/>
                </a:lnTo>
                <a:close/>
              </a:path>
            </a:pathLst>
          </a:custGeom>
          <a:blipFill>
            <a:blip r:embed="rId9">
              <a:alphaModFix amt="20999"/>
              <a:extLst>
                <a:ext uri="{96DAC541-7B7A-43D3-8B79-37D633B846F1}">
                  <asvg:svgBlip xmlns="" xmlns:asvg="http://schemas.microsoft.com/office/drawing/2016/SVG/main" r:embed="rId10"/>
                </a:ext>
              </a:extLst>
            </a:blip>
            <a:srcRect/>
            <a:stretch>
              <a:fillRect t="-34938" b="1"/>
            </a:stretch>
          </a:blipFill>
        </p:spPr>
      </p:sp>
      <p:sp>
        <p:nvSpPr>
          <p:cNvPr id="12" name="Freeform 12"/>
          <p:cNvSpPr/>
          <p:nvPr/>
        </p:nvSpPr>
        <p:spPr>
          <a:xfrm flipV="1">
            <a:off x="9142493" y="277"/>
            <a:ext cx="1096797" cy="2092966"/>
          </a:xfrm>
          <a:custGeom>
            <a:avLst/>
            <a:gdLst/>
            <a:ahLst/>
            <a:cxnLst/>
            <a:rect l="l" t="t" r="r" b="b"/>
            <a:pathLst>
              <a:path w="1990221" h="2092966">
                <a:moveTo>
                  <a:pt x="0" y="2092966"/>
                </a:moveTo>
                <a:lnTo>
                  <a:pt x="1990221" y="2092966"/>
                </a:lnTo>
                <a:lnTo>
                  <a:pt x="1990221" y="0"/>
                </a:lnTo>
                <a:lnTo>
                  <a:pt x="0" y="0"/>
                </a:lnTo>
                <a:lnTo>
                  <a:pt x="0" y="2092966"/>
                </a:lnTo>
                <a:close/>
              </a:path>
            </a:pathLst>
          </a:custGeom>
          <a:blipFill>
            <a:blip r:embed="rId11">
              <a:alphaModFix amt="30000"/>
              <a:extLst>
                <a:ext uri="{96DAC541-7B7A-43D3-8B79-37D633B846F1}">
                  <asvg:svgBlip xmlns="" xmlns:asvg="http://schemas.microsoft.com/office/drawing/2016/SVG/main" r:embed="rId12"/>
                </a:ext>
              </a:extLst>
            </a:blip>
            <a:srcRect/>
            <a:stretch>
              <a:fillRect r="-81458"/>
            </a:stretch>
          </a:blipFill>
        </p:spPr>
      </p:sp>
      <p:grpSp>
        <p:nvGrpSpPr>
          <p:cNvPr id="13" name="Group 13"/>
          <p:cNvGrpSpPr/>
          <p:nvPr/>
        </p:nvGrpSpPr>
        <p:grpSpPr>
          <a:xfrm>
            <a:off x="5369574" y="7907871"/>
            <a:ext cx="4391366" cy="3086100"/>
            <a:chOff x="0" y="0"/>
            <a:chExt cx="1156574" cy="812800"/>
          </a:xfrm>
        </p:grpSpPr>
        <p:sp>
          <p:nvSpPr>
            <p:cNvPr id="14" name="Freeform 14"/>
            <p:cNvSpPr/>
            <p:nvPr/>
          </p:nvSpPr>
          <p:spPr>
            <a:xfrm>
              <a:off x="0" y="0"/>
              <a:ext cx="1156574" cy="812800"/>
            </a:xfrm>
            <a:custGeom>
              <a:avLst/>
              <a:gdLst/>
              <a:ahLst/>
              <a:cxnLst/>
              <a:rect l="l" t="t" r="r" b="b"/>
              <a:pathLst>
                <a:path w="1156574" h="812800">
                  <a:moveTo>
                    <a:pt x="0" y="0"/>
                  </a:moveTo>
                  <a:lnTo>
                    <a:pt x="1156574" y="0"/>
                  </a:lnTo>
                  <a:lnTo>
                    <a:pt x="1156574" y="812800"/>
                  </a:lnTo>
                  <a:lnTo>
                    <a:pt x="0" y="812800"/>
                  </a:lnTo>
                  <a:close/>
                </a:path>
              </a:pathLst>
            </a:custGeom>
            <a:solidFill>
              <a:srgbClr val="D9D9D9"/>
            </a:solidFill>
          </p:spPr>
        </p:sp>
        <p:sp>
          <p:nvSpPr>
            <p:cNvPr id="15" name="TextBox 15"/>
            <p:cNvSpPr txBox="1"/>
            <p:nvPr/>
          </p:nvSpPr>
          <p:spPr>
            <a:xfrm>
              <a:off x="0" y="-95250"/>
              <a:ext cx="1156574" cy="908050"/>
            </a:xfrm>
            <a:prstGeom prst="rect">
              <a:avLst/>
            </a:prstGeom>
          </p:spPr>
          <p:txBody>
            <a:bodyPr lIns="50800" tIns="50800" rIns="50800" bIns="50800" rtlCol="0" anchor="ctr"/>
            <a:lstStyle/>
            <a:p>
              <a:pPr algn="ctr">
                <a:lnSpc>
                  <a:spcPts val="3684"/>
                </a:lnSpc>
              </a:pPr>
              <a:endParaRPr/>
            </a:p>
          </p:txBody>
        </p:sp>
      </p:grpSp>
      <p:sp>
        <p:nvSpPr>
          <p:cNvPr id="16" name="Freeform 16"/>
          <p:cNvSpPr/>
          <p:nvPr/>
        </p:nvSpPr>
        <p:spPr>
          <a:xfrm>
            <a:off x="6093687" y="709492"/>
            <a:ext cx="2232583" cy="704445"/>
          </a:xfrm>
          <a:custGeom>
            <a:avLst/>
            <a:gdLst/>
            <a:ahLst/>
            <a:cxnLst/>
            <a:rect l="l" t="t" r="r" b="b"/>
            <a:pathLst>
              <a:path w="2232583" h="704445">
                <a:moveTo>
                  <a:pt x="0" y="0"/>
                </a:moveTo>
                <a:lnTo>
                  <a:pt x="2232583" y="0"/>
                </a:lnTo>
                <a:lnTo>
                  <a:pt x="2232583" y="704445"/>
                </a:lnTo>
                <a:lnTo>
                  <a:pt x="0" y="704445"/>
                </a:lnTo>
                <a:lnTo>
                  <a:pt x="0" y="0"/>
                </a:lnTo>
                <a:close/>
              </a:path>
            </a:pathLst>
          </a:custGeom>
          <a:blipFill>
            <a:blip r:embed="rId13"/>
            <a:stretch>
              <a:fillRect/>
            </a:stretch>
          </a:blipFill>
        </p:spPr>
      </p:sp>
      <p:sp>
        <p:nvSpPr>
          <p:cNvPr id="17" name="TextBox 17"/>
          <p:cNvSpPr txBox="1"/>
          <p:nvPr/>
        </p:nvSpPr>
        <p:spPr>
          <a:xfrm>
            <a:off x="3962399" y="2241685"/>
            <a:ext cx="2362200" cy="715517"/>
          </a:xfrm>
          <a:prstGeom prst="rect">
            <a:avLst/>
          </a:prstGeom>
        </p:spPr>
        <p:txBody>
          <a:bodyPr wrap="square" lIns="0" tIns="0" rIns="0" bIns="0" rtlCol="0" anchor="t">
            <a:spAutoFit/>
          </a:bodyPr>
          <a:lstStyle/>
          <a:p>
            <a:pPr algn="ctr">
              <a:lnSpc>
                <a:spcPts val="5899"/>
              </a:lnSpc>
            </a:pPr>
            <a:r>
              <a:rPr lang="en-US" sz="4214" b="1" dirty="0" smtClean="0">
                <a:solidFill>
                  <a:schemeClr val="accent3">
                    <a:lumMod val="50000"/>
                  </a:schemeClr>
                </a:solidFill>
                <a:latin typeface="Arial Bold"/>
                <a:ea typeface="Arial Bold"/>
                <a:cs typeface="Arial Bold"/>
                <a:sym typeface="Arial Bold"/>
              </a:rPr>
              <a:t>TÍTULO</a:t>
            </a:r>
            <a:endParaRPr lang="en-US" sz="4214" b="1" dirty="0">
              <a:solidFill>
                <a:schemeClr val="accent3">
                  <a:lumMod val="50000"/>
                </a:schemeClr>
              </a:solidFill>
              <a:latin typeface="Arial Bold"/>
              <a:ea typeface="Arial Bold"/>
              <a:cs typeface="Arial Bold"/>
              <a:sym typeface="Arial Bold"/>
            </a:endParaRPr>
          </a:p>
        </p:txBody>
      </p:sp>
      <p:sp>
        <p:nvSpPr>
          <p:cNvPr id="18" name="TextBox 18"/>
          <p:cNvSpPr txBox="1"/>
          <p:nvPr/>
        </p:nvSpPr>
        <p:spPr>
          <a:xfrm>
            <a:off x="2570276" y="3047932"/>
            <a:ext cx="4958901" cy="928905"/>
          </a:xfrm>
          <a:prstGeom prst="rect">
            <a:avLst/>
          </a:prstGeom>
        </p:spPr>
        <p:txBody>
          <a:bodyPr lIns="0" tIns="0" rIns="0" bIns="0" rtlCol="0" anchor="t">
            <a:spAutoFit/>
          </a:bodyPr>
          <a:lstStyle/>
          <a:p>
            <a:pPr algn="ctr">
              <a:lnSpc>
                <a:spcPts val="2384"/>
              </a:lnSpc>
            </a:pPr>
            <a:r>
              <a:rPr lang="en-US" sz="1703">
                <a:solidFill>
                  <a:srgbClr val="000000"/>
                </a:solidFill>
                <a:latin typeface="Arial"/>
                <a:ea typeface="Arial"/>
                <a:cs typeface="Arial"/>
                <a:sym typeface="Arial"/>
              </a:rPr>
              <a:t>Autor Principal¹; Coautor1²; Coautor³...</a:t>
            </a:r>
          </a:p>
          <a:p>
            <a:pPr algn="ctr">
              <a:lnSpc>
                <a:spcPts val="2384"/>
              </a:lnSpc>
            </a:pPr>
            <a:r>
              <a:rPr lang="en-US" sz="1703">
                <a:solidFill>
                  <a:srgbClr val="000000"/>
                </a:solidFill>
                <a:latin typeface="Arial"/>
                <a:ea typeface="Arial"/>
                <a:cs typeface="Arial"/>
                <a:sym typeface="Arial"/>
              </a:rPr>
              <a:t> 1.Instituição1; 2. Instituição2 ; 3. Instituição3...</a:t>
            </a:r>
          </a:p>
          <a:p>
            <a:pPr algn="ctr">
              <a:lnSpc>
                <a:spcPts val="2384"/>
              </a:lnSpc>
            </a:pPr>
            <a:endParaRPr lang="en-US" sz="1703">
              <a:solidFill>
                <a:srgbClr val="000000"/>
              </a:solidFill>
              <a:latin typeface="Arial"/>
              <a:ea typeface="Arial"/>
              <a:cs typeface="Arial"/>
              <a:sym typeface="Arial"/>
            </a:endParaRPr>
          </a:p>
        </p:txBody>
      </p:sp>
      <p:sp>
        <p:nvSpPr>
          <p:cNvPr id="19" name="TextBox 19"/>
          <p:cNvSpPr txBox="1"/>
          <p:nvPr/>
        </p:nvSpPr>
        <p:spPr>
          <a:xfrm>
            <a:off x="551738" y="4891238"/>
            <a:ext cx="4375655" cy="2883284"/>
          </a:xfrm>
          <a:prstGeom prst="rect">
            <a:avLst/>
          </a:prstGeom>
        </p:spPr>
        <p:txBody>
          <a:bodyPr lIns="0" tIns="0" rIns="0" bIns="0" rtlCol="0" anchor="t">
            <a:spAutoFit/>
          </a:bodyPr>
          <a:lstStyle/>
          <a:p>
            <a:pPr algn="just">
              <a:lnSpc>
                <a:spcPts val="1792"/>
              </a:lnSpc>
            </a:pPr>
            <a:r>
              <a:rPr lang="en-US" sz="1600">
                <a:solidFill>
                  <a:srgbClr val="000000"/>
                </a:solidFill>
                <a:latin typeface="Arial"/>
                <a:ea typeface="Arial"/>
                <a:cs typeface="Arial"/>
                <a:sym typeface="Arial"/>
              </a:rPr>
              <a:t>Lorem ipsum dolor sit amet, consectetuer adipiscing elit, sed diam nonummy nibh euismod tincidunt ut laoreet dolore magna aliquam erat volutpat. Ut wisi enim ad minim veniam, quis nostrud exerci tation ullamcorper suscipit lobortis nisl ut aliquip ex ea commodo consequat. Duis autem vel eum iriure dolor in hendrerit in vulputate velit esse molestie consequat, vel illum dolore eu feugiat nulla facilisis at vero eros et accumsan et iusto odio dignissim qui blandit praesent luptatum zzril delenit augue duis dolore te feugait nulla facilisi.</a:t>
            </a:r>
          </a:p>
          <a:p>
            <a:pPr algn="ctr">
              <a:lnSpc>
                <a:spcPts val="1792"/>
              </a:lnSpc>
            </a:pPr>
            <a:endParaRPr lang="en-US" sz="1600">
              <a:solidFill>
                <a:srgbClr val="000000"/>
              </a:solidFill>
              <a:latin typeface="Arial"/>
              <a:ea typeface="Arial"/>
              <a:cs typeface="Arial"/>
              <a:sym typeface="Arial"/>
            </a:endParaRPr>
          </a:p>
        </p:txBody>
      </p:sp>
      <p:sp>
        <p:nvSpPr>
          <p:cNvPr id="20" name="TextBox 20"/>
          <p:cNvSpPr txBox="1"/>
          <p:nvPr/>
        </p:nvSpPr>
        <p:spPr>
          <a:xfrm>
            <a:off x="551738" y="4100663"/>
            <a:ext cx="4292634" cy="448328"/>
          </a:xfrm>
          <a:prstGeom prst="rect">
            <a:avLst/>
          </a:prstGeom>
        </p:spPr>
        <p:txBody>
          <a:bodyPr lIns="0" tIns="0" rIns="0" bIns="0" rtlCol="0" anchor="t">
            <a:spAutoFit/>
          </a:bodyPr>
          <a:lstStyle/>
          <a:p>
            <a:pPr algn="l">
              <a:lnSpc>
                <a:spcPts val="3684"/>
              </a:lnSpc>
            </a:pPr>
            <a:r>
              <a:rPr lang="en-US" sz="2631" b="1" dirty="0" err="1" smtClean="0">
                <a:solidFill>
                  <a:schemeClr val="accent3">
                    <a:lumMod val="50000"/>
                  </a:schemeClr>
                </a:solidFill>
                <a:latin typeface="Arial Bold"/>
                <a:ea typeface="Arial Bold"/>
                <a:cs typeface="Arial Bold"/>
                <a:sym typeface="Arial Bold"/>
              </a:rPr>
              <a:t>Introdução</a:t>
            </a:r>
            <a:endParaRPr lang="en-US" sz="2631" b="1" dirty="0">
              <a:solidFill>
                <a:schemeClr val="accent3">
                  <a:lumMod val="50000"/>
                </a:schemeClr>
              </a:solidFill>
              <a:latin typeface="Arial Bold"/>
              <a:ea typeface="Arial Bold"/>
              <a:cs typeface="Arial Bold"/>
              <a:sym typeface="Arial Bold"/>
            </a:endParaRPr>
          </a:p>
        </p:txBody>
      </p:sp>
      <p:sp>
        <p:nvSpPr>
          <p:cNvPr id="21" name="TextBox 21"/>
          <p:cNvSpPr txBox="1"/>
          <p:nvPr/>
        </p:nvSpPr>
        <p:spPr>
          <a:xfrm>
            <a:off x="551738" y="8784171"/>
            <a:ext cx="4375655" cy="2883284"/>
          </a:xfrm>
          <a:prstGeom prst="rect">
            <a:avLst/>
          </a:prstGeom>
        </p:spPr>
        <p:txBody>
          <a:bodyPr lIns="0" tIns="0" rIns="0" bIns="0" rtlCol="0" anchor="t">
            <a:spAutoFit/>
          </a:bodyPr>
          <a:lstStyle/>
          <a:p>
            <a:pPr algn="just">
              <a:lnSpc>
                <a:spcPts val="1792"/>
              </a:lnSpc>
            </a:pPr>
            <a:r>
              <a:rPr lang="en-US" sz="1600">
                <a:solidFill>
                  <a:srgbClr val="000000"/>
                </a:solidFill>
                <a:latin typeface="Arial"/>
                <a:ea typeface="Arial"/>
                <a:cs typeface="Arial"/>
                <a:sym typeface="Arial"/>
              </a:rPr>
              <a:t>Lorem ipsum dolor sit amet, consectetuer adipiscing elit, sed diam nonummy nibh euismod tincidunt ut laoreet dolore magna aliquam erat volutpat. Ut wisi enim ad minim veniam, quis nostrud exerci tation ullamcorper suscipit lobortis nisl ut aliquip ex ea commodo consequat. Duis autem vel eum iriure dolor in hendrerit in vulputate velit esse molestie consequat, vel illum dolore eu feugiat nulla facilisis at vero eros et accumsan et iusto odio dignissim qui blandit praesent luptatum zzril delenit augue duis dolore te feugait nulla facilisi.</a:t>
            </a:r>
          </a:p>
          <a:p>
            <a:pPr algn="ctr">
              <a:lnSpc>
                <a:spcPts val="1792"/>
              </a:lnSpc>
            </a:pPr>
            <a:endParaRPr lang="en-US" sz="1600">
              <a:solidFill>
                <a:srgbClr val="000000"/>
              </a:solidFill>
              <a:latin typeface="Arial"/>
              <a:ea typeface="Arial"/>
              <a:cs typeface="Arial"/>
              <a:sym typeface="Arial"/>
            </a:endParaRPr>
          </a:p>
        </p:txBody>
      </p:sp>
      <p:sp>
        <p:nvSpPr>
          <p:cNvPr id="22" name="TextBox 22"/>
          <p:cNvSpPr txBox="1"/>
          <p:nvPr/>
        </p:nvSpPr>
        <p:spPr>
          <a:xfrm>
            <a:off x="551738" y="7993596"/>
            <a:ext cx="4292634" cy="448328"/>
          </a:xfrm>
          <a:prstGeom prst="rect">
            <a:avLst/>
          </a:prstGeom>
        </p:spPr>
        <p:txBody>
          <a:bodyPr lIns="0" tIns="0" rIns="0" bIns="0" rtlCol="0" anchor="t">
            <a:spAutoFit/>
          </a:bodyPr>
          <a:lstStyle/>
          <a:p>
            <a:pPr algn="l">
              <a:lnSpc>
                <a:spcPts val="3684"/>
              </a:lnSpc>
            </a:pPr>
            <a:r>
              <a:rPr lang="en-US" sz="2631" b="1" dirty="0" err="1">
                <a:solidFill>
                  <a:schemeClr val="accent3">
                    <a:lumMod val="50000"/>
                  </a:schemeClr>
                </a:solidFill>
                <a:latin typeface="Arial Bold"/>
                <a:ea typeface="Arial Bold"/>
                <a:cs typeface="Arial Bold"/>
                <a:sym typeface="Arial Bold"/>
              </a:rPr>
              <a:t>Objetivos</a:t>
            </a:r>
            <a:endParaRPr lang="en-US" sz="2631" b="1" dirty="0">
              <a:solidFill>
                <a:schemeClr val="accent3">
                  <a:lumMod val="50000"/>
                </a:schemeClr>
              </a:solidFill>
              <a:latin typeface="Arial Bold"/>
              <a:ea typeface="Arial Bold"/>
              <a:cs typeface="Arial Bold"/>
              <a:sym typeface="Arial Bold"/>
            </a:endParaRPr>
          </a:p>
        </p:txBody>
      </p:sp>
      <p:sp>
        <p:nvSpPr>
          <p:cNvPr id="23" name="TextBox 23"/>
          <p:cNvSpPr txBox="1"/>
          <p:nvPr/>
        </p:nvSpPr>
        <p:spPr>
          <a:xfrm>
            <a:off x="551738" y="13062868"/>
            <a:ext cx="4375655" cy="2883284"/>
          </a:xfrm>
          <a:prstGeom prst="rect">
            <a:avLst/>
          </a:prstGeom>
        </p:spPr>
        <p:txBody>
          <a:bodyPr lIns="0" tIns="0" rIns="0" bIns="0" rtlCol="0" anchor="t">
            <a:spAutoFit/>
          </a:bodyPr>
          <a:lstStyle/>
          <a:p>
            <a:pPr algn="just">
              <a:lnSpc>
                <a:spcPts val="1792"/>
              </a:lnSpc>
            </a:pPr>
            <a:r>
              <a:rPr lang="en-US" sz="1600">
                <a:solidFill>
                  <a:srgbClr val="000000"/>
                </a:solidFill>
                <a:latin typeface="Arial"/>
                <a:ea typeface="Arial"/>
                <a:cs typeface="Arial"/>
                <a:sym typeface="Arial"/>
              </a:rPr>
              <a:t>Lorem ipsum dolor sit amet, consectetuer adipiscing elit, sed diam nonummy nibh euismod tincidunt ut laoreet dolore magna aliquam erat volutpat. Ut wisi enim ad minim veniam, quis nostrud exerci tation ullamcorper suscipit lobortis nisl ut aliquip ex ea commodo consequat. Duis autem vel eum iriure dolor in hendrerit in vulputate velit esse molestie consequat, vel illum dolore eu feugiat nulla facilisis at vero eros et accumsan et iusto odio dignissim qui blandit praesent luptatum zzril delenit augue duis dolore te feugait nulla facilisi.</a:t>
            </a:r>
          </a:p>
          <a:p>
            <a:pPr algn="ctr">
              <a:lnSpc>
                <a:spcPts val="1792"/>
              </a:lnSpc>
            </a:pPr>
            <a:endParaRPr lang="en-US" sz="1600">
              <a:solidFill>
                <a:srgbClr val="000000"/>
              </a:solidFill>
              <a:latin typeface="Arial"/>
              <a:ea typeface="Arial"/>
              <a:cs typeface="Arial"/>
              <a:sym typeface="Arial"/>
            </a:endParaRPr>
          </a:p>
        </p:txBody>
      </p:sp>
      <p:sp>
        <p:nvSpPr>
          <p:cNvPr id="24" name="TextBox 24"/>
          <p:cNvSpPr txBox="1"/>
          <p:nvPr/>
        </p:nvSpPr>
        <p:spPr>
          <a:xfrm>
            <a:off x="551738" y="12272293"/>
            <a:ext cx="4292634" cy="448328"/>
          </a:xfrm>
          <a:prstGeom prst="rect">
            <a:avLst/>
          </a:prstGeom>
        </p:spPr>
        <p:txBody>
          <a:bodyPr lIns="0" tIns="0" rIns="0" bIns="0" rtlCol="0" anchor="t">
            <a:spAutoFit/>
          </a:bodyPr>
          <a:lstStyle/>
          <a:p>
            <a:pPr algn="l">
              <a:lnSpc>
                <a:spcPts val="3684"/>
              </a:lnSpc>
            </a:pPr>
            <a:r>
              <a:rPr lang="en-US" sz="2631" b="1" dirty="0" err="1" smtClean="0">
                <a:solidFill>
                  <a:schemeClr val="accent3">
                    <a:lumMod val="50000"/>
                  </a:schemeClr>
                </a:solidFill>
                <a:latin typeface="Arial Bold"/>
                <a:ea typeface="Arial Bold"/>
                <a:cs typeface="Arial Bold"/>
                <a:sym typeface="Arial Bold"/>
              </a:rPr>
              <a:t>Metodologias</a:t>
            </a:r>
            <a:endParaRPr lang="en-US" sz="2631" b="1" dirty="0">
              <a:solidFill>
                <a:schemeClr val="accent3">
                  <a:lumMod val="50000"/>
                </a:schemeClr>
              </a:solidFill>
              <a:latin typeface="Arial Bold"/>
              <a:ea typeface="Arial Bold"/>
              <a:cs typeface="Arial Bold"/>
              <a:sym typeface="Arial Bold"/>
            </a:endParaRPr>
          </a:p>
        </p:txBody>
      </p:sp>
      <p:sp>
        <p:nvSpPr>
          <p:cNvPr id="25" name="TextBox 25"/>
          <p:cNvSpPr txBox="1"/>
          <p:nvPr/>
        </p:nvSpPr>
        <p:spPr>
          <a:xfrm>
            <a:off x="5392204" y="4891238"/>
            <a:ext cx="4375655" cy="2883284"/>
          </a:xfrm>
          <a:prstGeom prst="rect">
            <a:avLst/>
          </a:prstGeom>
        </p:spPr>
        <p:txBody>
          <a:bodyPr lIns="0" tIns="0" rIns="0" bIns="0" rtlCol="0" anchor="t">
            <a:spAutoFit/>
          </a:bodyPr>
          <a:lstStyle/>
          <a:p>
            <a:pPr algn="just">
              <a:lnSpc>
                <a:spcPts val="1792"/>
              </a:lnSpc>
            </a:pPr>
            <a:r>
              <a:rPr lang="en-US" sz="1600">
                <a:solidFill>
                  <a:srgbClr val="000000"/>
                </a:solidFill>
                <a:latin typeface="Arial"/>
                <a:ea typeface="Arial"/>
                <a:cs typeface="Arial"/>
                <a:sym typeface="Arial"/>
              </a:rPr>
              <a:t>Lorem ipsum dolor sit amet, consectetuer adipiscing elit, sed diam nonummy nibh euismod tincidunt ut laoreet dolore magna aliquam erat volutpat. Ut wisi enim ad minim veniam, quis nostrud exerci tation ullamcorper suscipit lobortis nisl ut aliquip ex ea commodo consequat. Duis autem vel eum iriure dolor in hendrerit in vulputate velit esse molestie consequat, vel illum dolore eu feugiat nulla facilisis at vero eros et accumsan et iusto odio dignissim qui blandit praesent luptatum zzril delenit augue duis dolore te feugait nulla facilisi.</a:t>
            </a:r>
          </a:p>
          <a:p>
            <a:pPr algn="ctr">
              <a:lnSpc>
                <a:spcPts val="1792"/>
              </a:lnSpc>
            </a:pPr>
            <a:endParaRPr lang="en-US" sz="1600">
              <a:solidFill>
                <a:srgbClr val="000000"/>
              </a:solidFill>
              <a:latin typeface="Arial"/>
              <a:ea typeface="Arial"/>
              <a:cs typeface="Arial"/>
              <a:sym typeface="Arial"/>
            </a:endParaRPr>
          </a:p>
        </p:txBody>
      </p:sp>
      <p:sp>
        <p:nvSpPr>
          <p:cNvPr id="26" name="TextBox 26"/>
          <p:cNvSpPr txBox="1"/>
          <p:nvPr/>
        </p:nvSpPr>
        <p:spPr>
          <a:xfrm>
            <a:off x="4198584" y="4101633"/>
            <a:ext cx="4292634" cy="922817"/>
          </a:xfrm>
          <a:prstGeom prst="rect">
            <a:avLst/>
          </a:prstGeom>
        </p:spPr>
        <p:txBody>
          <a:bodyPr lIns="0" tIns="0" rIns="0" bIns="0" rtlCol="0" anchor="t">
            <a:spAutoFit/>
          </a:bodyPr>
          <a:lstStyle/>
          <a:p>
            <a:pPr algn="ctr">
              <a:lnSpc>
                <a:spcPts val="3684"/>
              </a:lnSpc>
            </a:pPr>
            <a:r>
              <a:rPr lang="en-US" sz="2631" b="1" dirty="0" err="1" smtClean="0">
                <a:solidFill>
                  <a:schemeClr val="accent3">
                    <a:lumMod val="50000"/>
                  </a:schemeClr>
                </a:solidFill>
                <a:latin typeface="Arial Bold"/>
                <a:ea typeface="Arial Bold"/>
                <a:cs typeface="Arial Bold"/>
                <a:sym typeface="Arial Bold"/>
              </a:rPr>
              <a:t>Resultados</a:t>
            </a:r>
            <a:endParaRPr lang="en-US" sz="2631" b="1" dirty="0">
              <a:solidFill>
                <a:schemeClr val="accent3">
                  <a:lumMod val="50000"/>
                </a:schemeClr>
              </a:solidFill>
              <a:latin typeface="Arial Bold"/>
              <a:ea typeface="Arial Bold"/>
              <a:cs typeface="Arial Bold"/>
              <a:sym typeface="Arial Bold"/>
            </a:endParaRPr>
          </a:p>
          <a:p>
            <a:pPr algn="l">
              <a:lnSpc>
                <a:spcPts val="3684"/>
              </a:lnSpc>
            </a:pPr>
            <a:endParaRPr lang="en-US" sz="2631" b="1" dirty="0">
              <a:solidFill>
                <a:srgbClr val="004AAD"/>
              </a:solidFill>
              <a:latin typeface="Arial Bold"/>
              <a:ea typeface="Arial Bold"/>
              <a:cs typeface="Arial Bold"/>
              <a:sym typeface="Arial Bold"/>
            </a:endParaRPr>
          </a:p>
        </p:txBody>
      </p:sp>
      <p:sp>
        <p:nvSpPr>
          <p:cNvPr id="27" name="TextBox 27"/>
          <p:cNvSpPr txBox="1"/>
          <p:nvPr/>
        </p:nvSpPr>
        <p:spPr>
          <a:xfrm>
            <a:off x="5434618" y="13062868"/>
            <a:ext cx="4375655" cy="2883284"/>
          </a:xfrm>
          <a:prstGeom prst="rect">
            <a:avLst/>
          </a:prstGeom>
        </p:spPr>
        <p:txBody>
          <a:bodyPr lIns="0" tIns="0" rIns="0" bIns="0" rtlCol="0" anchor="t">
            <a:spAutoFit/>
          </a:bodyPr>
          <a:lstStyle/>
          <a:p>
            <a:pPr algn="just">
              <a:lnSpc>
                <a:spcPts val="1792"/>
              </a:lnSpc>
            </a:pPr>
            <a:r>
              <a:rPr lang="en-US" sz="1600">
                <a:solidFill>
                  <a:srgbClr val="000000"/>
                </a:solidFill>
                <a:latin typeface="Arial"/>
                <a:ea typeface="Arial"/>
                <a:cs typeface="Arial"/>
                <a:sym typeface="Arial"/>
              </a:rPr>
              <a:t>Lorem ipsum dolor sit amet, consectetuer adipiscing elit, sed diam nonummy nibh euismod tincidunt ut laoreet dolore magna aliquam erat volutpat. Ut wisi enim ad minim veniam, quis nostrud exerci tation ullamcorper suscipit lobortis nisl ut aliquip ex ea commodo consequat. Duis autem vel eum iriure dolor in hendrerit in vulputate velit esse molestie consequat, vel illum dolore eu feugiat nulla facilisis at vero eros et accumsan et iusto odio dignissim qui blandit praesent luptatum zzril delenit augue duis dolore te feugait nulla facilisi.</a:t>
            </a:r>
          </a:p>
          <a:p>
            <a:pPr algn="ctr">
              <a:lnSpc>
                <a:spcPts val="1792"/>
              </a:lnSpc>
            </a:pPr>
            <a:endParaRPr lang="en-US" sz="1600">
              <a:solidFill>
                <a:srgbClr val="000000"/>
              </a:solidFill>
              <a:latin typeface="Arial"/>
              <a:ea typeface="Arial"/>
              <a:cs typeface="Arial"/>
              <a:sym typeface="Arial"/>
            </a:endParaRPr>
          </a:p>
        </p:txBody>
      </p:sp>
      <p:sp>
        <p:nvSpPr>
          <p:cNvPr id="28" name="TextBox 28"/>
          <p:cNvSpPr txBox="1"/>
          <p:nvPr/>
        </p:nvSpPr>
        <p:spPr>
          <a:xfrm>
            <a:off x="5392204" y="12272293"/>
            <a:ext cx="4292634" cy="448328"/>
          </a:xfrm>
          <a:prstGeom prst="rect">
            <a:avLst/>
          </a:prstGeom>
        </p:spPr>
        <p:txBody>
          <a:bodyPr lIns="0" tIns="0" rIns="0" bIns="0" rtlCol="0" anchor="t">
            <a:spAutoFit/>
          </a:bodyPr>
          <a:lstStyle/>
          <a:p>
            <a:pPr algn="l">
              <a:lnSpc>
                <a:spcPts val="3684"/>
              </a:lnSpc>
            </a:pPr>
            <a:r>
              <a:rPr lang="en-US" sz="2631" b="1" dirty="0" err="1" smtClean="0">
                <a:solidFill>
                  <a:schemeClr val="accent3">
                    <a:lumMod val="50000"/>
                  </a:schemeClr>
                </a:solidFill>
                <a:latin typeface="Arial Bold"/>
                <a:ea typeface="Arial Bold"/>
                <a:cs typeface="Arial Bold"/>
                <a:sym typeface="Arial Bold"/>
              </a:rPr>
              <a:t>Conclusão</a:t>
            </a:r>
            <a:endParaRPr lang="en-US" sz="2631" b="1" dirty="0">
              <a:solidFill>
                <a:schemeClr val="accent3">
                  <a:lumMod val="50000"/>
                </a:schemeClr>
              </a:solidFill>
              <a:latin typeface="Arial Bold"/>
              <a:ea typeface="Arial Bold"/>
              <a:cs typeface="Arial Bold"/>
              <a:sym typeface="Arial Bold"/>
            </a:endParaRPr>
          </a:p>
        </p:txBody>
      </p:sp>
      <p:sp>
        <p:nvSpPr>
          <p:cNvPr id="29" name="TextBox 29"/>
          <p:cNvSpPr txBox="1"/>
          <p:nvPr/>
        </p:nvSpPr>
        <p:spPr>
          <a:xfrm>
            <a:off x="6263458" y="9319149"/>
            <a:ext cx="2717975" cy="598134"/>
          </a:xfrm>
          <a:prstGeom prst="rect">
            <a:avLst/>
          </a:prstGeom>
        </p:spPr>
        <p:txBody>
          <a:bodyPr lIns="0" tIns="0" rIns="0" bIns="0" rtlCol="0" anchor="t">
            <a:spAutoFit/>
          </a:bodyPr>
          <a:lstStyle/>
          <a:p>
            <a:pPr algn="ctr">
              <a:lnSpc>
                <a:spcPts val="2332"/>
              </a:lnSpc>
            </a:pPr>
            <a:r>
              <a:rPr lang="en-US" sz="1666">
                <a:solidFill>
                  <a:srgbClr val="000000"/>
                </a:solidFill>
                <a:latin typeface="Arial"/>
                <a:ea typeface="Arial"/>
                <a:cs typeface="Arial"/>
                <a:sym typeface="Arial"/>
              </a:rPr>
              <a:t>IMAGEM ILUSTRATIVA</a:t>
            </a:r>
          </a:p>
          <a:p>
            <a:pPr algn="ctr">
              <a:lnSpc>
                <a:spcPts val="2332"/>
              </a:lnSpc>
            </a:pPr>
            <a:endParaRPr lang="en-US" sz="1666">
              <a:solidFill>
                <a:srgbClr val="000000"/>
              </a:solidFill>
              <a:latin typeface="Arial"/>
              <a:ea typeface="Arial"/>
              <a:cs typeface="Arial"/>
              <a:sym typeface="Arial"/>
            </a:endParaRPr>
          </a:p>
        </p:txBody>
      </p:sp>
      <p:sp>
        <p:nvSpPr>
          <p:cNvPr id="30" name="TextBox 30"/>
          <p:cNvSpPr txBox="1"/>
          <p:nvPr/>
        </p:nvSpPr>
        <p:spPr>
          <a:xfrm>
            <a:off x="5392204" y="11060646"/>
            <a:ext cx="2717975" cy="319627"/>
          </a:xfrm>
          <a:prstGeom prst="rect">
            <a:avLst/>
          </a:prstGeom>
        </p:spPr>
        <p:txBody>
          <a:bodyPr lIns="0" tIns="0" rIns="0" bIns="0" rtlCol="0" anchor="t">
            <a:spAutoFit/>
          </a:bodyPr>
          <a:lstStyle/>
          <a:p>
            <a:pPr algn="l">
              <a:lnSpc>
                <a:spcPts val="2332"/>
              </a:lnSpc>
            </a:pPr>
            <a:r>
              <a:rPr lang="en-US" sz="1666">
                <a:solidFill>
                  <a:srgbClr val="000000"/>
                </a:solidFill>
                <a:latin typeface="Arial"/>
                <a:ea typeface="Arial"/>
                <a:cs typeface="Arial"/>
                <a:sym typeface="Arial"/>
              </a:rPr>
              <a:t>Figura 1. Inserir legenda</a:t>
            </a:r>
          </a:p>
        </p:txBody>
      </p:sp>
      <p:sp>
        <p:nvSpPr>
          <p:cNvPr id="31" name="TextBox 31"/>
          <p:cNvSpPr txBox="1"/>
          <p:nvPr/>
        </p:nvSpPr>
        <p:spPr>
          <a:xfrm>
            <a:off x="593248" y="16436689"/>
            <a:ext cx="7325181" cy="948978"/>
          </a:xfrm>
          <a:prstGeom prst="rect">
            <a:avLst/>
          </a:prstGeom>
        </p:spPr>
        <p:txBody>
          <a:bodyPr lIns="0" tIns="0" rIns="0" bIns="0" rtlCol="0" anchor="t">
            <a:spAutoFit/>
          </a:bodyPr>
          <a:lstStyle/>
          <a:p>
            <a:pPr algn="l">
              <a:lnSpc>
                <a:spcPts val="3684"/>
              </a:lnSpc>
            </a:pPr>
            <a:r>
              <a:rPr lang="en-US" sz="2631" b="1" dirty="0" err="1" smtClean="0">
                <a:solidFill>
                  <a:schemeClr val="accent3">
                    <a:lumMod val="50000"/>
                  </a:schemeClr>
                </a:solidFill>
                <a:latin typeface="Arial Bold"/>
                <a:ea typeface="Arial Bold"/>
                <a:cs typeface="Arial Bold"/>
                <a:sym typeface="Arial Bold"/>
              </a:rPr>
              <a:t>Bibliografia</a:t>
            </a:r>
            <a:endParaRPr lang="en-US" sz="2631" b="1" dirty="0">
              <a:solidFill>
                <a:schemeClr val="accent3">
                  <a:lumMod val="50000"/>
                </a:schemeClr>
              </a:solidFill>
              <a:latin typeface="Arial Bold"/>
              <a:ea typeface="Arial Bold"/>
              <a:cs typeface="Arial Bold"/>
              <a:sym typeface="Arial Bold"/>
            </a:endParaRPr>
          </a:p>
          <a:p>
            <a:pPr algn="l">
              <a:lnSpc>
                <a:spcPts val="3684"/>
              </a:lnSpc>
            </a:pPr>
            <a:endParaRPr lang="en-US" sz="2631" b="1" dirty="0">
              <a:solidFill>
                <a:srgbClr val="004AAD"/>
              </a:solidFill>
              <a:latin typeface="Arial Bold"/>
              <a:ea typeface="Arial Bold"/>
              <a:cs typeface="Arial Bold"/>
              <a:sym typeface="Arial Bold"/>
            </a:endParaRPr>
          </a:p>
        </p:txBody>
      </p:sp>
      <p:sp>
        <p:nvSpPr>
          <p:cNvPr id="32" name="TextBox 32"/>
          <p:cNvSpPr txBox="1"/>
          <p:nvPr/>
        </p:nvSpPr>
        <p:spPr>
          <a:xfrm>
            <a:off x="551738" y="16906038"/>
            <a:ext cx="6736217" cy="473459"/>
          </a:xfrm>
          <a:prstGeom prst="rect">
            <a:avLst/>
          </a:prstGeom>
        </p:spPr>
        <p:txBody>
          <a:bodyPr lIns="0" tIns="0" rIns="0" bIns="0" rtlCol="0" anchor="t">
            <a:spAutoFit/>
          </a:bodyPr>
          <a:lstStyle/>
          <a:p>
            <a:pPr algn="just">
              <a:lnSpc>
                <a:spcPts val="1792"/>
              </a:lnSpc>
            </a:pPr>
            <a:r>
              <a:rPr lang="en-US" sz="1600" dirty="0">
                <a:solidFill>
                  <a:srgbClr val="000000"/>
                </a:solidFill>
                <a:latin typeface="Arial"/>
                <a:ea typeface="Arial"/>
                <a:cs typeface="Arial"/>
                <a:sym typeface="Arial"/>
              </a:rPr>
              <a:t>No </a:t>
            </a:r>
            <a:r>
              <a:rPr lang="en-US" sz="1600" dirty="0" err="1">
                <a:solidFill>
                  <a:srgbClr val="000000"/>
                </a:solidFill>
                <a:latin typeface="Arial"/>
                <a:ea typeface="Arial"/>
                <a:cs typeface="Arial"/>
                <a:sym typeface="Arial"/>
              </a:rPr>
              <a:t>mínimo</a:t>
            </a:r>
            <a:r>
              <a:rPr lang="en-US" sz="1600" dirty="0">
                <a:solidFill>
                  <a:srgbClr val="000000"/>
                </a:solidFill>
                <a:latin typeface="Arial"/>
                <a:ea typeface="Arial"/>
                <a:cs typeface="Arial"/>
                <a:sym typeface="Arial"/>
              </a:rPr>
              <a:t> </a:t>
            </a:r>
            <a:r>
              <a:rPr lang="en-US" sz="1600" dirty="0" err="1">
                <a:solidFill>
                  <a:srgbClr val="000000"/>
                </a:solidFill>
                <a:latin typeface="Arial"/>
                <a:ea typeface="Arial"/>
                <a:cs typeface="Arial"/>
                <a:sym typeface="Arial"/>
              </a:rPr>
              <a:t>três</a:t>
            </a:r>
            <a:r>
              <a:rPr lang="en-US" sz="1600" dirty="0">
                <a:solidFill>
                  <a:srgbClr val="000000"/>
                </a:solidFill>
                <a:latin typeface="Arial"/>
                <a:ea typeface="Arial"/>
                <a:cs typeface="Arial"/>
                <a:sym typeface="Arial"/>
              </a:rPr>
              <a:t> </a:t>
            </a:r>
            <a:r>
              <a:rPr lang="en-US" sz="1600" dirty="0" err="1">
                <a:solidFill>
                  <a:srgbClr val="000000"/>
                </a:solidFill>
                <a:latin typeface="Arial"/>
                <a:ea typeface="Arial"/>
                <a:cs typeface="Arial"/>
                <a:sym typeface="Arial"/>
              </a:rPr>
              <a:t>referências</a:t>
            </a:r>
            <a:r>
              <a:rPr lang="en-US" sz="1600" dirty="0">
                <a:solidFill>
                  <a:srgbClr val="000000"/>
                </a:solidFill>
                <a:latin typeface="Arial"/>
                <a:ea typeface="Arial"/>
                <a:cs typeface="Arial"/>
                <a:sym typeface="Arial"/>
              </a:rPr>
              <a:t> de </a:t>
            </a:r>
            <a:r>
              <a:rPr lang="en-US" sz="1600" dirty="0" err="1">
                <a:solidFill>
                  <a:srgbClr val="000000"/>
                </a:solidFill>
                <a:latin typeface="Arial"/>
                <a:ea typeface="Arial"/>
                <a:cs typeface="Arial"/>
                <a:sym typeface="Arial"/>
              </a:rPr>
              <a:t>acordo</a:t>
            </a:r>
            <a:r>
              <a:rPr lang="en-US" sz="1600" dirty="0">
                <a:solidFill>
                  <a:srgbClr val="000000"/>
                </a:solidFill>
                <a:latin typeface="Arial"/>
                <a:ea typeface="Arial"/>
                <a:cs typeface="Arial"/>
                <a:sym typeface="Arial"/>
              </a:rPr>
              <a:t> com as </a:t>
            </a:r>
            <a:r>
              <a:rPr lang="en-US" sz="1600" dirty="0" err="1">
                <a:solidFill>
                  <a:srgbClr val="000000"/>
                </a:solidFill>
                <a:latin typeface="Arial"/>
                <a:ea typeface="Arial"/>
                <a:cs typeface="Arial"/>
                <a:sym typeface="Arial"/>
              </a:rPr>
              <a:t>normas</a:t>
            </a:r>
            <a:r>
              <a:rPr lang="en-US" sz="1600" dirty="0">
                <a:solidFill>
                  <a:srgbClr val="000000"/>
                </a:solidFill>
                <a:latin typeface="Arial"/>
                <a:ea typeface="Arial"/>
                <a:cs typeface="Arial"/>
                <a:sym typeface="Arial"/>
              </a:rPr>
              <a:t> da ABNT </a:t>
            </a:r>
            <a:r>
              <a:rPr lang="en-US" sz="1600" dirty="0" err="1">
                <a:solidFill>
                  <a:srgbClr val="000000"/>
                </a:solidFill>
                <a:latin typeface="Arial"/>
                <a:ea typeface="Arial"/>
                <a:cs typeface="Arial"/>
                <a:sym typeface="Arial"/>
              </a:rPr>
              <a:t>vigentes</a:t>
            </a:r>
            <a:r>
              <a:rPr lang="en-US" sz="1600" dirty="0">
                <a:solidFill>
                  <a:srgbClr val="000000"/>
                </a:solidFill>
                <a:latin typeface="Arial"/>
                <a:ea typeface="Arial"/>
                <a:cs typeface="Arial"/>
                <a:sym typeface="Arial"/>
              </a:rPr>
              <a:t>. </a:t>
            </a:r>
          </a:p>
          <a:p>
            <a:pPr algn="ctr">
              <a:lnSpc>
                <a:spcPts val="1792"/>
              </a:lnSpc>
            </a:pPr>
            <a:endParaRPr lang="en-US" sz="1600" dirty="0">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TotalTime>
  <Words>500</Words>
  <Application>Microsoft Office PowerPoint</Application>
  <PresentationFormat>Personalizar</PresentationFormat>
  <Paragraphs>17</Paragraphs>
  <Slides>1</Slides>
  <Notes>0</Notes>
  <HiddenSlides>0</HiddenSlides>
  <MMClips>0</MMClips>
  <ScaleCrop>false</ScaleCrop>
  <HeadingPairs>
    <vt:vector size="6" baseType="variant">
      <vt:variant>
        <vt:lpstr>Fontes usadas</vt:lpstr>
      </vt:variant>
      <vt:variant>
        <vt:i4>3</vt:i4>
      </vt:variant>
      <vt:variant>
        <vt:lpstr>Tema</vt:lpstr>
      </vt:variant>
      <vt:variant>
        <vt:i4>1</vt:i4>
      </vt:variant>
      <vt:variant>
        <vt:lpstr>Títulos de slides</vt:lpstr>
      </vt:variant>
      <vt:variant>
        <vt:i4>1</vt:i4>
      </vt:variant>
    </vt:vector>
  </HeadingPairs>
  <TitlesOfParts>
    <vt:vector size="5" baseType="lpstr">
      <vt:lpstr>Calibri</vt:lpstr>
      <vt:lpstr>Arial Bold</vt:lpstr>
      <vt:lpstr>Arial</vt:lpstr>
      <vt:lpstr>Office Theme</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Template E-Poster - Bio 2025 - FEED</dc:title>
  <dc:creator>AttPromo</dc:creator>
  <cp:lastModifiedBy>Attitude Eventos</cp:lastModifiedBy>
  <cp:revision>4</cp:revision>
  <dcterms:created xsi:type="dcterms:W3CDTF">2006-08-16T00:00:00Z</dcterms:created>
  <dcterms:modified xsi:type="dcterms:W3CDTF">2025-04-15T12:55:21Z</dcterms:modified>
  <dc:identifier>DAGkomJKRgI</dc:identifier>
</cp:coreProperties>
</file>