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560" autoAdjust="0"/>
    <p:restoredTop sz="94660"/>
  </p:normalViewPr>
  <p:slideViewPr>
    <p:cSldViewPr snapToGrid="0">
      <p:cViewPr varScale="1">
        <p:scale>
          <a:sx n="54" d="100"/>
          <a:sy n="54" d="100"/>
        </p:scale>
        <p:origin x="19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429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05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3584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001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304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711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361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1676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2677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1459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732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98EEA-50A2-4AF5-B026-BBE85321CA9F}" type="datetimeFigureOut">
              <a:rPr lang="pt-BR" smtClean="0"/>
              <a:t>18/06/2025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F800C-9F52-4E30-8E77-63F4CD0B9C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736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55;p13"/>
          <p:cNvSpPr txBox="1"/>
          <p:nvPr/>
        </p:nvSpPr>
        <p:spPr>
          <a:xfrm>
            <a:off x="-1405331" y="1900478"/>
            <a:ext cx="2507584" cy="466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dirty="0" smtClean="0">
                <a:solidFill>
                  <a:srgbClr val="074774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Introdução</a:t>
            </a:r>
          </a:p>
        </p:txBody>
      </p:sp>
      <p:sp>
        <p:nvSpPr>
          <p:cNvPr id="22" name="Google Shape;56;p13"/>
          <p:cNvSpPr txBox="1"/>
          <p:nvPr/>
        </p:nvSpPr>
        <p:spPr>
          <a:xfrm>
            <a:off x="1770124" y="1357057"/>
            <a:ext cx="3286962" cy="612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Autor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Principal¹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; Coautor1²;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Coautor³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...</a:t>
            </a:r>
            <a:b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</a:b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1.Instituição1; 2. Instituição2 ; 3. Instituição3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...</a:t>
            </a:r>
            <a:endParaRPr sz="1200" dirty="0"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23" name="Google Shape;55;p13"/>
          <p:cNvSpPr txBox="1"/>
          <p:nvPr/>
        </p:nvSpPr>
        <p:spPr>
          <a:xfrm>
            <a:off x="2770472" y="1104753"/>
            <a:ext cx="1286264" cy="3151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dirty="0" smtClean="0">
                <a:solidFill>
                  <a:srgbClr val="074774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Título</a:t>
            </a:r>
          </a:p>
        </p:txBody>
      </p:sp>
      <p:sp>
        <p:nvSpPr>
          <p:cNvPr id="33" name="CaixaDeTexto 32"/>
          <p:cNvSpPr txBox="1"/>
          <p:nvPr/>
        </p:nvSpPr>
        <p:spPr>
          <a:xfrm>
            <a:off x="192334" y="2341764"/>
            <a:ext cx="308438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Lorem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ipsum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amet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consectetuer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adipiscing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elit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sed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diam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nonummy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nibh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euismod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tincidunt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ut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laoreet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magna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aliquam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erat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volutpat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 Ut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wisi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enim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ad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minim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veniam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quis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nostrud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exerci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tation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ullamcorper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suscipit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lobortis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nisl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aliquip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ex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commodo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consequat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Duis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autem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iriure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in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hendrerit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in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vulputate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esse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molestie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consequat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illum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eu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feugiat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nulla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facilisis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vero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eros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accumsan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iusto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odio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dignissim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qui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blandit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praesent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luptatum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zzril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delenit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augue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duis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te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feugait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nulla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facilisi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</a:t>
            </a:r>
            <a:endParaRPr lang="pt-BR" sz="1200" dirty="0"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34" name="Google Shape;55;p13"/>
          <p:cNvSpPr txBox="1"/>
          <p:nvPr/>
        </p:nvSpPr>
        <p:spPr>
          <a:xfrm>
            <a:off x="-151539" y="5015226"/>
            <a:ext cx="1015742" cy="466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dirty="0" smtClean="0">
                <a:solidFill>
                  <a:srgbClr val="074774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Método</a:t>
            </a:r>
          </a:p>
        </p:txBody>
      </p:sp>
      <p:sp>
        <p:nvSpPr>
          <p:cNvPr id="35" name="CaixaDeTexto 34"/>
          <p:cNvSpPr txBox="1"/>
          <p:nvPr/>
        </p:nvSpPr>
        <p:spPr>
          <a:xfrm>
            <a:off x="3501720" y="2309064"/>
            <a:ext cx="311073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Lorem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ipsum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amet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consectetuer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adipiscing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elit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sed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diam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nonummy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nibh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euismod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tincidunt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laoreet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magna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aliquam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erat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volutpat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wisi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enim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ad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minim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veniam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quis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nostrud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exerci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tation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ullamcorper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suscipit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lobortis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nisl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aliquip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ex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commodo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consequat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Duis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autem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iriure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in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hendrerit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in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vulputate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esse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molestie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consequat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illum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eu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feugiat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nulla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facilisis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vero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eros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accumsan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iusto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odio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dignissim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qui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blandit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praesent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luptatum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zzril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delenit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augue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duis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te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feugait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nulla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facilisi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</a:t>
            </a:r>
            <a:endParaRPr lang="pt-BR" sz="1200" dirty="0"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36" name="Google Shape;55;p13"/>
          <p:cNvSpPr txBox="1"/>
          <p:nvPr/>
        </p:nvSpPr>
        <p:spPr>
          <a:xfrm>
            <a:off x="3045567" y="1907358"/>
            <a:ext cx="1889916" cy="294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dirty="0" smtClean="0">
                <a:solidFill>
                  <a:srgbClr val="074774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Descrição do Caso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181505" y="5481400"/>
            <a:ext cx="3118095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Lorem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ipsum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amet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consectetuer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adipiscing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elit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sed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diam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nonummy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nibh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euismod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tincidunt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laoreet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magna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aliquam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erat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volutpat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wisi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enim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ad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minim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veniam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quis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nostrud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exerci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tation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ullamcorper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suscipit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lobortis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nisl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aliquip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ex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commodo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consequat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Duis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autem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iriure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in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hendrerit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in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vulputate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esse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molestie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consequat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illum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eu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feugiat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nulla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facilisis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vero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eros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accumsan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iusto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odio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dignissim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qui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blandit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praesent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luptatum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zzril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delenit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augue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duis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te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feugait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nulla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facilisi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</a:t>
            </a:r>
            <a:endParaRPr lang="pt-BR" sz="1200" dirty="0"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38" name="CaixaDeTexto 37"/>
          <p:cNvSpPr txBox="1"/>
          <p:nvPr/>
        </p:nvSpPr>
        <p:spPr>
          <a:xfrm>
            <a:off x="3413604" y="5495105"/>
            <a:ext cx="317807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Lorem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ipsum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amet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consectetuer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adipiscing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elit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sed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diam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nonummy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nibh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euismod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tincidunt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laoreet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magna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aliquam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erat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volutpat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wisi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enim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ad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minim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veniam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quis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nostrud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exerci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tation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ullamcorper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suscipit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lobortis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nisl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ut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aliquip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ex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commodo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consequat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Duis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autem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iriure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in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hendrerit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in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vulputate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esse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molestie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consequat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vel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illum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eu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feugiat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nulla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facilisis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vero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eros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accumsan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et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iusto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odio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dignissim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qui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blandit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praesent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luptatum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zzril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delenit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augue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duis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dolore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te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feugait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nulla</a:t>
            </a:r>
            <a:r>
              <a:rPr lang="pt-BR" sz="1200" dirty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pt-BR" sz="1200" dirty="0" err="1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facilisi</a:t>
            </a:r>
            <a:r>
              <a:rPr lang="pt-BR" sz="1200" dirty="0" smtClean="0"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</a:t>
            </a:r>
            <a:endParaRPr lang="pt-BR" sz="1200" dirty="0"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39" name="Google Shape;55;p13"/>
          <p:cNvSpPr txBox="1"/>
          <p:nvPr/>
        </p:nvSpPr>
        <p:spPr>
          <a:xfrm>
            <a:off x="1173780" y="5053871"/>
            <a:ext cx="3193383" cy="466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dirty="0" smtClean="0">
                <a:solidFill>
                  <a:srgbClr val="074774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Conclusão</a:t>
            </a:r>
          </a:p>
        </p:txBody>
      </p:sp>
      <p:sp>
        <p:nvSpPr>
          <p:cNvPr id="43" name="Retângulo 42"/>
          <p:cNvSpPr/>
          <p:nvPr/>
        </p:nvSpPr>
        <p:spPr>
          <a:xfrm flipV="1">
            <a:off x="226049" y="2238203"/>
            <a:ext cx="2316165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7" name="Retângulo 46"/>
          <p:cNvSpPr/>
          <p:nvPr/>
        </p:nvSpPr>
        <p:spPr>
          <a:xfrm flipV="1">
            <a:off x="3465091" y="5369223"/>
            <a:ext cx="2692744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8" name="Retângulo 47"/>
          <p:cNvSpPr/>
          <p:nvPr/>
        </p:nvSpPr>
        <p:spPr>
          <a:xfrm flipV="1">
            <a:off x="3606953" y="2252854"/>
            <a:ext cx="2450947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Retângulo 48"/>
          <p:cNvSpPr/>
          <p:nvPr/>
        </p:nvSpPr>
        <p:spPr>
          <a:xfrm>
            <a:off x="192334" y="5369224"/>
            <a:ext cx="2853233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Shape 97"/>
          <p:cNvSpPr txBox="1"/>
          <p:nvPr/>
        </p:nvSpPr>
        <p:spPr>
          <a:xfrm>
            <a:off x="3419040" y="8555563"/>
            <a:ext cx="2840479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>
              <a:buClr>
                <a:schemeClr val="dk1"/>
              </a:buClr>
              <a:buSzPts val="4500"/>
            </a:pP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mínimo três referências de acordo com as normas da ABNT vigentes.</a:t>
            </a:r>
            <a:r>
              <a:rPr lang="pt-BR" sz="1200" dirty="0">
                <a:solidFill>
                  <a:schemeClr val="dk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endParaRPr lang="pt-BR" sz="1200" dirty="0" smtClean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50" name="Google Shape;55;p13"/>
          <p:cNvSpPr txBox="1"/>
          <p:nvPr/>
        </p:nvSpPr>
        <p:spPr>
          <a:xfrm>
            <a:off x="2848305" y="8034118"/>
            <a:ext cx="2416862" cy="351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200" b="1" dirty="0" smtClean="0">
                <a:solidFill>
                  <a:srgbClr val="074774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Referências Bibliográficas</a:t>
            </a:r>
          </a:p>
        </p:txBody>
      </p:sp>
      <p:sp>
        <p:nvSpPr>
          <p:cNvPr id="51" name="Retângulo 50"/>
          <p:cNvSpPr/>
          <p:nvPr/>
        </p:nvSpPr>
        <p:spPr>
          <a:xfrm flipV="1">
            <a:off x="3455342" y="8372510"/>
            <a:ext cx="2692744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5" name="Imagem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165" y="8129974"/>
            <a:ext cx="2567013" cy="641238"/>
          </a:xfrm>
          <a:prstGeom prst="rect">
            <a:avLst/>
          </a:prstGeom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768" y="67669"/>
            <a:ext cx="3021671" cy="94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74178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342</TotalTime>
  <Words>393</Words>
  <Application>Microsoft Office PowerPoint</Application>
  <PresentationFormat>Apresentação na tela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Lato</vt:lpstr>
      <vt:lpstr>Open Sans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Usuário do Windows</dc:creator>
  <cp:lastModifiedBy>Attitude Eventos</cp:lastModifiedBy>
  <cp:revision>19</cp:revision>
  <dcterms:created xsi:type="dcterms:W3CDTF">2019-11-28T18:07:22Z</dcterms:created>
  <dcterms:modified xsi:type="dcterms:W3CDTF">2025-06-18T11:39:21Z</dcterms:modified>
</cp:coreProperties>
</file>