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6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9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29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5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58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00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30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11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36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67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67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45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732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3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5;p13"/>
          <p:cNvSpPr txBox="1"/>
          <p:nvPr/>
        </p:nvSpPr>
        <p:spPr>
          <a:xfrm>
            <a:off x="-1405331" y="1900478"/>
            <a:ext cx="2507584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Introdução</a:t>
            </a:r>
          </a:p>
        </p:txBody>
      </p:sp>
      <p:sp>
        <p:nvSpPr>
          <p:cNvPr id="22" name="Google Shape;56;p13"/>
          <p:cNvSpPr txBox="1"/>
          <p:nvPr/>
        </p:nvSpPr>
        <p:spPr>
          <a:xfrm>
            <a:off x="1770124" y="1357057"/>
            <a:ext cx="3286962" cy="612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Autor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Principal¹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 Coautor1²;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Coautor³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...</a:t>
            </a:r>
            <a:b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</a:b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1.Instituição1; 2. Instituição2 ; 3. Instituição3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...</a:t>
            </a:r>
            <a:endParaRPr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23" name="Google Shape;55;p13"/>
          <p:cNvSpPr txBox="1"/>
          <p:nvPr/>
        </p:nvSpPr>
        <p:spPr>
          <a:xfrm>
            <a:off x="2770472" y="1104753"/>
            <a:ext cx="1286264" cy="315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Título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92334" y="2341764"/>
            <a:ext cx="30843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4" name="Google Shape;55;p13"/>
          <p:cNvSpPr txBox="1"/>
          <p:nvPr/>
        </p:nvSpPr>
        <p:spPr>
          <a:xfrm>
            <a:off x="-151539" y="5015226"/>
            <a:ext cx="1015742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Método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3501720" y="2309064"/>
            <a:ext cx="311073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6" name="Google Shape;55;p13"/>
          <p:cNvSpPr txBox="1"/>
          <p:nvPr/>
        </p:nvSpPr>
        <p:spPr>
          <a:xfrm>
            <a:off x="3105866" y="1875968"/>
            <a:ext cx="1346372" cy="326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Resultados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81505" y="5481400"/>
            <a:ext cx="311809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3413604" y="5495105"/>
            <a:ext cx="31780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9" name="Google Shape;55;p13"/>
          <p:cNvSpPr txBox="1"/>
          <p:nvPr/>
        </p:nvSpPr>
        <p:spPr>
          <a:xfrm>
            <a:off x="1173780" y="5053871"/>
            <a:ext cx="3193383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Conclusão</a:t>
            </a:r>
          </a:p>
        </p:txBody>
      </p:sp>
      <p:sp>
        <p:nvSpPr>
          <p:cNvPr id="43" name="Retângulo 42"/>
          <p:cNvSpPr/>
          <p:nvPr/>
        </p:nvSpPr>
        <p:spPr>
          <a:xfrm flipV="1">
            <a:off x="226049" y="2238203"/>
            <a:ext cx="2316165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 flipV="1">
            <a:off x="3465091" y="5369223"/>
            <a:ext cx="269274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/>
          <p:cNvSpPr/>
          <p:nvPr/>
        </p:nvSpPr>
        <p:spPr>
          <a:xfrm flipV="1">
            <a:off x="3606953" y="2252854"/>
            <a:ext cx="2450947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/>
          <p:cNvSpPr/>
          <p:nvPr/>
        </p:nvSpPr>
        <p:spPr>
          <a:xfrm>
            <a:off x="192334" y="5369224"/>
            <a:ext cx="2853233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hape 97"/>
          <p:cNvSpPr txBox="1"/>
          <p:nvPr/>
        </p:nvSpPr>
        <p:spPr>
          <a:xfrm>
            <a:off x="3419040" y="8555563"/>
            <a:ext cx="284047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4500"/>
            </a:pP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mínimo três referências de acordo com as normas da ABNT vigentes.</a:t>
            </a:r>
            <a:r>
              <a:rPr lang="pt-BR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lang="pt-BR" sz="12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0" name="Google Shape;55;p13"/>
          <p:cNvSpPr txBox="1"/>
          <p:nvPr/>
        </p:nvSpPr>
        <p:spPr>
          <a:xfrm>
            <a:off x="2848305" y="8034118"/>
            <a:ext cx="2416862" cy="3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Referências Bibliográficas</a:t>
            </a:r>
          </a:p>
        </p:txBody>
      </p:sp>
      <p:sp>
        <p:nvSpPr>
          <p:cNvPr id="51" name="Retângulo 50"/>
          <p:cNvSpPr/>
          <p:nvPr/>
        </p:nvSpPr>
        <p:spPr>
          <a:xfrm flipV="1">
            <a:off x="3455342" y="8372510"/>
            <a:ext cx="269274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49" y="8089280"/>
            <a:ext cx="2884761" cy="720611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680" y="162818"/>
            <a:ext cx="2911848" cy="91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41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340</TotalTime>
  <Words>391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Open Sans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Attitude Eventos</cp:lastModifiedBy>
  <cp:revision>18</cp:revision>
  <dcterms:created xsi:type="dcterms:W3CDTF">2019-11-28T18:07:22Z</dcterms:created>
  <dcterms:modified xsi:type="dcterms:W3CDTF">2025-06-18T11:40:31Z</dcterms:modified>
</cp:coreProperties>
</file>