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17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287000" cy="18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1429336"/>
            <a:ext cx="8981433" cy="68895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35" y="-5171"/>
            <a:ext cx="3384209" cy="2595972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28600" y="1752601"/>
            <a:ext cx="9829800" cy="16306800"/>
          </a:xfrm>
          <a:prstGeom prst="roundRect">
            <a:avLst>
              <a:gd name="adj" fmla="val 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4381500" y="1905000"/>
            <a:ext cx="162120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214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endParaRPr lang="en-US" sz="4214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70276" y="2691210"/>
            <a:ext cx="4958901" cy="28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afiliações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institucionais</a:t>
            </a:r>
            <a:endParaRPr lang="en-US" sz="170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1738" y="35052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1738" y="13460611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1738" y="12783683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Delineamento</a:t>
            </a:r>
            <a:r>
              <a:rPr lang="en-US" sz="2631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Métodos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309183" y="4191000"/>
            <a:ext cx="4375655" cy="288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274344" y="35052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309183" y="14153108"/>
            <a:ext cx="4375655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92204" y="13449467"/>
            <a:ext cx="4292634" cy="49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316630" y="11343482"/>
            <a:ext cx="2580803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32"/>
              </a:lnSpc>
            </a:pPr>
            <a:r>
              <a:rPr lang="en-US" sz="1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66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332"/>
              </a:lnSpc>
            </a:pPr>
            <a:r>
              <a:rPr lang="en-US" sz="1666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</a:t>
            </a: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2252" y="16468072"/>
            <a:ext cx="7325181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Bibliografia</a:t>
            </a:r>
            <a:r>
              <a:rPr lang="en-US" sz="2631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1738" y="17052541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pt-B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(adotar as normas da ABNT)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51737" y="4191000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44" y="8049982"/>
            <a:ext cx="4292634" cy="3189246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6263458" y="8884093"/>
            <a:ext cx="2717975" cy="59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ILUSTRATIVA</a:t>
            </a:r>
          </a:p>
          <a:p>
            <a:pPr algn="ctr">
              <a:lnSpc>
                <a:spcPts val="2332"/>
              </a:lnSpc>
            </a:pP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5" y="134028"/>
            <a:ext cx="4231500" cy="1449103"/>
          </a:xfrm>
          <a:prstGeom prst="rect">
            <a:avLst/>
          </a:prstGeom>
        </p:spPr>
      </p:pic>
      <p:sp>
        <p:nvSpPr>
          <p:cNvPr id="23" name="TextBox 20"/>
          <p:cNvSpPr txBox="1"/>
          <p:nvPr/>
        </p:nvSpPr>
        <p:spPr>
          <a:xfrm>
            <a:off x="523829" y="8958527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556291" y="9568080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1775392" y="17507509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pt-B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Endereço eletrônico (ou postal) de contato do autor principal</a:t>
            </a:r>
            <a:endParaRPr lang="en-US"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515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ATTPROMO</cp:lastModifiedBy>
  <cp:revision>12</cp:revision>
  <dcterms:created xsi:type="dcterms:W3CDTF">2006-08-16T00:00:00Z</dcterms:created>
  <dcterms:modified xsi:type="dcterms:W3CDTF">2025-09-12T17:37:33Z</dcterms:modified>
  <dc:identifier>DAGkomJKRgI</dc:identifier>
</cp:coreProperties>
</file>