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287000" cy="18288000"/>
  <p:notesSz cx="6858000" cy="9144000"/>
  <p:embeddedFontLst>
    <p:embeddedFont>
      <p:font typeface="Arial Bold" panose="020B0604020202020204" charset="0"/>
      <p:regular r:id="rId3"/>
    </p:embeddedFont>
    <p:embeddedFont>
      <p:font typeface="Arial" panose="020B0604020202020204" pitchFamily="3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1" d="100"/>
          <a:sy n="21" d="100"/>
        </p:scale>
        <p:origin x="2718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0287000" cy="1828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11429336"/>
            <a:ext cx="8981433" cy="688951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35" y="-5171"/>
            <a:ext cx="3384209" cy="2595972"/>
          </a:xfrm>
          <a:prstGeom prst="rect">
            <a:avLst/>
          </a:prstGeom>
        </p:spPr>
      </p:pic>
      <p:sp>
        <p:nvSpPr>
          <p:cNvPr id="8" name="Retângulo Arredondado 7"/>
          <p:cNvSpPr/>
          <p:nvPr/>
        </p:nvSpPr>
        <p:spPr>
          <a:xfrm>
            <a:off x="228600" y="1752601"/>
            <a:ext cx="9829800" cy="16306800"/>
          </a:xfrm>
          <a:prstGeom prst="roundRect">
            <a:avLst>
              <a:gd name="adj" fmla="val 28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4381500" y="1905000"/>
            <a:ext cx="1621207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99"/>
              </a:lnSpc>
            </a:pPr>
            <a:r>
              <a:rPr lang="en-US" sz="4214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Título</a:t>
            </a:r>
            <a:endParaRPr lang="en-US" sz="4214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570276" y="2691210"/>
            <a:ext cx="4958901" cy="28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4"/>
              </a:lnSpc>
            </a:pPr>
            <a:r>
              <a:rPr lang="en-US" sz="170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  <a:r>
              <a:rPr lang="en-US" sz="170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70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afiliações</a:t>
            </a:r>
            <a:r>
              <a:rPr lang="en-US" sz="170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institucionais</a:t>
            </a:r>
            <a:endParaRPr lang="en-US" sz="170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51738" y="3505200"/>
            <a:ext cx="4292634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4"/>
              </a:lnSpc>
            </a:pPr>
            <a:r>
              <a:rPr lang="en-US" sz="2631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Introdução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51738" y="13460611"/>
            <a:ext cx="4375655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iusto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luptatum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zzril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delenit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feugait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51738" y="12783683"/>
            <a:ext cx="4292634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4"/>
              </a:lnSpc>
            </a:pPr>
            <a:r>
              <a:rPr lang="en-US" sz="2631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Delineamento</a:t>
            </a:r>
            <a:r>
              <a:rPr lang="en-US" sz="2631" b="1" dirty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/</a:t>
            </a:r>
            <a:r>
              <a:rPr lang="en-US" sz="2631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Métodos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274344" y="3505200"/>
            <a:ext cx="4292634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4"/>
              </a:lnSpc>
            </a:pPr>
            <a:r>
              <a:rPr lang="en-US" sz="2631" b="1" dirty="0" err="1" smtClean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Descrição</a:t>
            </a:r>
            <a:r>
              <a:rPr lang="en-US" sz="2631" b="1" dirty="0" smtClean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 do </a:t>
            </a:r>
            <a:r>
              <a:rPr lang="en-US" sz="2631" b="1" dirty="0" err="1" smtClean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Caso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309182" y="13356778"/>
            <a:ext cx="4375655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309182" y="12725504"/>
            <a:ext cx="4292634" cy="495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4"/>
              </a:lnSpc>
            </a:pPr>
            <a:r>
              <a:rPr lang="en-US" sz="2631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Conclusões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365827" y="10363200"/>
            <a:ext cx="2717975" cy="319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2"/>
              </a:lnSpc>
            </a:pPr>
            <a:r>
              <a:rPr lang="en-US" sz="1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</a:t>
            </a:r>
            <a:r>
              <a:rPr lang="en-US" sz="1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1. </a:t>
            </a:r>
            <a:r>
              <a:rPr lang="en-US" sz="1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Inserir</a:t>
            </a:r>
            <a:r>
              <a:rPr lang="en-US" sz="1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legenda</a:t>
            </a:r>
            <a:endParaRPr lang="en-US" sz="1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72252" y="16468072"/>
            <a:ext cx="7325181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4"/>
              </a:lnSpc>
            </a:pPr>
            <a:r>
              <a:rPr lang="en-US" sz="2631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Bibliografia</a:t>
            </a:r>
            <a:r>
              <a:rPr lang="en-US" sz="2631" b="1" dirty="0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51738" y="17052541"/>
            <a:ext cx="673621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pt-BR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(adotar as normas da ABNT)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TextBox 21"/>
          <p:cNvSpPr txBox="1"/>
          <p:nvPr/>
        </p:nvSpPr>
        <p:spPr>
          <a:xfrm>
            <a:off x="551737" y="4191000"/>
            <a:ext cx="4375655" cy="438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iusto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luptatum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zzril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delenit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feugait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in.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587" y="8844777"/>
            <a:ext cx="4292634" cy="3189246"/>
          </a:xfrm>
          <a:prstGeom prst="rect">
            <a:avLst/>
          </a:prstGeom>
        </p:spPr>
      </p:pic>
      <p:sp>
        <p:nvSpPr>
          <p:cNvPr id="36" name="TextBox 29"/>
          <p:cNvSpPr txBox="1"/>
          <p:nvPr/>
        </p:nvSpPr>
        <p:spPr>
          <a:xfrm>
            <a:off x="6150218" y="10566070"/>
            <a:ext cx="2717975" cy="59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2"/>
              </a:lnSpc>
            </a:pPr>
            <a:r>
              <a:rPr lang="en-US" sz="1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IMAGEM ILUSTRATIVA</a:t>
            </a:r>
          </a:p>
          <a:p>
            <a:pPr algn="ctr">
              <a:lnSpc>
                <a:spcPts val="2332"/>
              </a:lnSpc>
            </a:pPr>
            <a:endParaRPr lang="en-US" sz="1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55" y="134028"/>
            <a:ext cx="4231500" cy="1449103"/>
          </a:xfrm>
          <a:prstGeom prst="rect">
            <a:avLst/>
          </a:prstGeom>
        </p:spPr>
      </p:pic>
      <p:sp>
        <p:nvSpPr>
          <p:cNvPr id="23" name="TextBox 20"/>
          <p:cNvSpPr txBox="1"/>
          <p:nvPr/>
        </p:nvSpPr>
        <p:spPr>
          <a:xfrm>
            <a:off x="523829" y="8958527"/>
            <a:ext cx="4292634" cy="448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4"/>
              </a:lnSpc>
            </a:pPr>
            <a:r>
              <a:rPr lang="en-US" sz="2631" b="1" dirty="0" err="1">
                <a:solidFill>
                  <a:srgbClr val="004AAD"/>
                </a:solidFill>
                <a:latin typeface="Arial Bold"/>
                <a:ea typeface="Arial Bold"/>
                <a:cs typeface="Arial Bold"/>
                <a:sym typeface="Arial Bold"/>
              </a:rPr>
              <a:t>Objetivos</a:t>
            </a:r>
            <a:endParaRPr lang="en-US" sz="2631" b="1" dirty="0">
              <a:solidFill>
                <a:srgbClr val="004AAD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556291" y="9568080"/>
            <a:ext cx="4375655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iusto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luptatum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zzril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delenit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feugait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TextBox 32"/>
          <p:cNvSpPr txBox="1"/>
          <p:nvPr/>
        </p:nvSpPr>
        <p:spPr>
          <a:xfrm>
            <a:off x="1775392" y="17507509"/>
            <a:ext cx="6736217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pt-BR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Endereço eletrônico (ou postal) de contato do autor principal</a:t>
            </a:r>
            <a:endParaRPr lang="en-US"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TextBox 21"/>
          <p:cNvSpPr txBox="1"/>
          <p:nvPr/>
        </p:nvSpPr>
        <p:spPr>
          <a:xfrm>
            <a:off x="5155992" y="4172480"/>
            <a:ext cx="4375655" cy="438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accumsan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iusto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luptatum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zzril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delenit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feugait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nulla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just">
              <a:lnSpc>
                <a:spcPts val="1792"/>
              </a:lnSpc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nonummy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euismod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tincidunt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laoreet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magna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volutpat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nisl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aliquip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commodo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Duis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autem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dolor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in.</a:t>
            </a:r>
            <a:endParaRPr lang="en-US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576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 Bold</vt:lpstr>
      <vt:lpstr>Arial</vt:lpstr>
      <vt:lpstr>Calibri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E-Poster - Bio 2025 - FEED</dc:title>
  <dc:creator>AttPromo</dc:creator>
  <cp:lastModifiedBy>Attitude Eventos</cp:lastModifiedBy>
  <cp:revision>12</cp:revision>
  <dcterms:created xsi:type="dcterms:W3CDTF">2006-08-16T00:00:00Z</dcterms:created>
  <dcterms:modified xsi:type="dcterms:W3CDTF">2025-09-12T17:02:04Z</dcterms:modified>
  <dc:identifier>DAGkomJKRgI</dc:identifier>
</cp:coreProperties>
</file>